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3.xml" ContentType="application/vnd.openxmlformats-officedocument.theme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662" r:id="rId5"/>
    <p:sldMasterId id="2147483674" r:id="rId6"/>
  </p:sldMasterIdLst>
  <p:sldIdLst>
    <p:sldId id="264" r:id="rId7"/>
    <p:sldId id="276" r:id="rId8"/>
    <p:sldId id="269" r:id="rId9"/>
    <p:sldId id="268" r:id="rId10"/>
    <p:sldId id="275" r:id="rId11"/>
    <p:sldId id="273" r:id="rId12"/>
    <p:sldId id="271" r:id="rId13"/>
    <p:sldId id="274" r:id="rId14"/>
  </p:sldIdLst>
  <p:sldSz cx="21664613" cy="12193588"/>
  <p:notesSz cx="6858000" cy="9144000"/>
  <p:defaultTextStyle>
    <a:defPPr>
      <a:defRPr lang="nb-NO"/>
    </a:defPPr>
    <a:lvl1pPr marL="0" algn="l" defTabSz="1625163" rtl="0" eaLnBrk="1" latinLnBrk="0" hangingPunct="1">
      <a:defRPr sz="3199" kern="1200">
        <a:solidFill>
          <a:schemeClr val="tx1"/>
        </a:solidFill>
        <a:latin typeface="+mn-lt"/>
        <a:ea typeface="+mn-ea"/>
        <a:cs typeface="+mn-cs"/>
      </a:defRPr>
    </a:lvl1pPr>
    <a:lvl2pPr marL="812582" algn="l" defTabSz="1625163" rtl="0" eaLnBrk="1" latinLnBrk="0" hangingPunct="1">
      <a:defRPr sz="3199" kern="1200">
        <a:solidFill>
          <a:schemeClr val="tx1"/>
        </a:solidFill>
        <a:latin typeface="+mn-lt"/>
        <a:ea typeface="+mn-ea"/>
        <a:cs typeface="+mn-cs"/>
      </a:defRPr>
    </a:lvl2pPr>
    <a:lvl3pPr marL="1625163" algn="l" defTabSz="1625163" rtl="0" eaLnBrk="1" latinLnBrk="0" hangingPunct="1">
      <a:defRPr sz="3199" kern="1200">
        <a:solidFill>
          <a:schemeClr val="tx1"/>
        </a:solidFill>
        <a:latin typeface="+mn-lt"/>
        <a:ea typeface="+mn-ea"/>
        <a:cs typeface="+mn-cs"/>
      </a:defRPr>
    </a:lvl3pPr>
    <a:lvl4pPr marL="2437745" algn="l" defTabSz="1625163" rtl="0" eaLnBrk="1" latinLnBrk="0" hangingPunct="1">
      <a:defRPr sz="3199" kern="1200">
        <a:solidFill>
          <a:schemeClr val="tx1"/>
        </a:solidFill>
        <a:latin typeface="+mn-lt"/>
        <a:ea typeface="+mn-ea"/>
        <a:cs typeface="+mn-cs"/>
      </a:defRPr>
    </a:lvl4pPr>
    <a:lvl5pPr marL="3250326" algn="l" defTabSz="1625163" rtl="0" eaLnBrk="1" latinLnBrk="0" hangingPunct="1">
      <a:defRPr sz="3199" kern="1200">
        <a:solidFill>
          <a:schemeClr val="tx1"/>
        </a:solidFill>
        <a:latin typeface="+mn-lt"/>
        <a:ea typeface="+mn-ea"/>
        <a:cs typeface="+mn-cs"/>
      </a:defRPr>
    </a:lvl5pPr>
    <a:lvl6pPr marL="4062908" algn="l" defTabSz="1625163" rtl="0" eaLnBrk="1" latinLnBrk="0" hangingPunct="1">
      <a:defRPr sz="3199" kern="1200">
        <a:solidFill>
          <a:schemeClr val="tx1"/>
        </a:solidFill>
        <a:latin typeface="+mn-lt"/>
        <a:ea typeface="+mn-ea"/>
        <a:cs typeface="+mn-cs"/>
      </a:defRPr>
    </a:lvl6pPr>
    <a:lvl7pPr marL="4875489" algn="l" defTabSz="1625163" rtl="0" eaLnBrk="1" latinLnBrk="0" hangingPunct="1">
      <a:defRPr sz="3199" kern="1200">
        <a:solidFill>
          <a:schemeClr val="tx1"/>
        </a:solidFill>
        <a:latin typeface="+mn-lt"/>
        <a:ea typeface="+mn-ea"/>
        <a:cs typeface="+mn-cs"/>
      </a:defRPr>
    </a:lvl7pPr>
    <a:lvl8pPr marL="5688071" algn="l" defTabSz="1625163" rtl="0" eaLnBrk="1" latinLnBrk="0" hangingPunct="1">
      <a:defRPr sz="3199" kern="1200">
        <a:solidFill>
          <a:schemeClr val="tx1"/>
        </a:solidFill>
        <a:latin typeface="+mn-lt"/>
        <a:ea typeface="+mn-ea"/>
        <a:cs typeface="+mn-cs"/>
      </a:defRPr>
    </a:lvl8pPr>
    <a:lvl9pPr marL="6500652" algn="l" defTabSz="1625163" rtl="0" eaLnBrk="1" latinLnBrk="0" hangingPunct="1">
      <a:defRPr sz="319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45757"/>
    <a:srgbClr val="367B55"/>
    <a:srgbClr val="3C3E3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-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FD4443E-F989-4FC4-A0C8-D5A2AF1F390B}" styleName="Mørk stil 1 - utheving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7" autoAdjust="0"/>
    <p:restoredTop sz="94660"/>
  </p:normalViewPr>
  <p:slideViewPr>
    <p:cSldViewPr snapToGrid="0">
      <p:cViewPr varScale="1">
        <p:scale>
          <a:sx n="39" d="100"/>
          <a:sy n="39" d="100"/>
        </p:scale>
        <p:origin x="-548" y="-64"/>
      </p:cViewPr>
      <p:guideLst>
        <p:guide orient="horz" pos="3840"/>
        <p:guide pos="6823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2.xml"/><Relationship Id="rId15" Type="http://schemas.openxmlformats.org/officeDocument/2006/relationships/presProps" Target="presProps.xml"/><Relationship Id="rId10" Type="http://schemas.openxmlformats.org/officeDocument/2006/relationships/slide" Target="slides/slide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1.xml"/><Relationship Id="rId1" Type="http://schemas.openxmlformats.org/officeDocument/2006/relationships/vmlDrawing" Target="../drawings/vmlDrawing1.vml"/><Relationship Id="rId5" Type="http://schemas.openxmlformats.org/officeDocument/2006/relationships/oleObject" Target="../embeddings/oleObject1.bin"/><Relationship Id="rId4" Type="http://schemas.openxmlformats.org/officeDocument/2006/relationships/image" Target="../media/image6.jpeg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lysbild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xmlns="" id="{06BD6363-861D-4B75-8BA5-EBB9ACF8E4B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21664613" cy="12193588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 dirty="0"/>
              <a:t> 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xmlns="" id="{57AC612F-14F8-4A54-B580-019260AD42D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180222" y="3517640"/>
            <a:ext cx="12443156" cy="7640155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 </a:t>
            </a:r>
          </a:p>
        </p:txBody>
      </p:sp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9067800" y="5731916"/>
            <a:ext cx="10858500" cy="2394299"/>
          </a:xfrm>
        </p:spPr>
        <p:txBody>
          <a:bodyPr anchor="b" anchorCtr="0">
            <a:normAutofit/>
          </a:bodyPr>
          <a:lstStyle>
            <a:lvl1pPr algn="l">
              <a:lnSpc>
                <a:spcPct val="100000"/>
              </a:lnSpc>
              <a:defRPr sz="7200" b="1">
                <a:solidFill>
                  <a:srgbClr val="367B55"/>
                </a:solidFill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 hasCustomPrompt="1"/>
          </p:nvPr>
        </p:nvSpPr>
        <p:spPr>
          <a:xfrm>
            <a:off x="9067800" y="8342243"/>
            <a:ext cx="10858500" cy="1105338"/>
          </a:xfrm>
        </p:spPr>
        <p:txBody>
          <a:bodyPr>
            <a:normAutofit/>
          </a:bodyPr>
          <a:lstStyle>
            <a:lvl1pPr marL="0" indent="0" algn="l">
              <a:lnSpc>
                <a:spcPts val="4000"/>
              </a:lnSpc>
              <a:buNone/>
              <a:defRPr sz="3200" b="0" baseline="0">
                <a:solidFill>
                  <a:schemeClr val="accent2"/>
                </a:solidFill>
                <a:latin typeface="+mn-lt"/>
                <a:cs typeface="Arial" panose="020B0604020202020204" pitchFamily="34" charset="0"/>
              </a:defRPr>
            </a:lvl1pPr>
            <a:lvl2pPr marL="812444" indent="0" algn="ctr">
              <a:buNone/>
              <a:defRPr sz="3554"/>
            </a:lvl2pPr>
            <a:lvl3pPr marL="1624889" indent="0" algn="ctr">
              <a:buNone/>
              <a:defRPr sz="3199"/>
            </a:lvl3pPr>
            <a:lvl4pPr marL="2437333" indent="0" algn="ctr">
              <a:buNone/>
              <a:defRPr sz="2843"/>
            </a:lvl4pPr>
            <a:lvl5pPr marL="3249778" indent="0" algn="ctr">
              <a:buNone/>
              <a:defRPr sz="2843"/>
            </a:lvl5pPr>
            <a:lvl6pPr marL="4062222" indent="0" algn="ctr">
              <a:buNone/>
              <a:defRPr sz="2843"/>
            </a:lvl6pPr>
            <a:lvl7pPr marL="4874666" indent="0" algn="ctr">
              <a:buNone/>
              <a:defRPr sz="2843"/>
            </a:lvl7pPr>
            <a:lvl8pPr marL="5687111" indent="0" algn="ctr">
              <a:buNone/>
              <a:defRPr sz="2843"/>
            </a:lvl8pPr>
            <a:lvl9pPr marL="6499555" indent="0" algn="ctr">
              <a:buNone/>
              <a:defRPr sz="2843"/>
            </a:lvl9pPr>
          </a:lstStyle>
          <a:p>
            <a:r>
              <a:rPr lang="nb-NO" dirty="0"/>
              <a:t>Tittel Navn </a:t>
            </a:r>
            <a:r>
              <a:rPr lang="nb-NO" dirty="0" err="1"/>
              <a:t>Navnesen</a:t>
            </a:r>
            <a:r>
              <a:rPr lang="nb-NO" dirty="0"/>
              <a:t> | </a:t>
            </a:r>
            <a:r>
              <a:rPr lang="nb-NO" dirty="0" err="1"/>
              <a:t>dd</a:t>
            </a:r>
            <a:r>
              <a:rPr lang="nb-NO" dirty="0"/>
              <a:t>. MMM </a:t>
            </a:r>
            <a:r>
              <a:rPr lang="nb-NO" dirty="0" err="1"/>
              <a:t>åååå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1424064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Agendaslide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944242" y="1467543"/>
            <a:ext cx="17822228" cy="1505104"/>
          </a:xfrm>
        </p:spPr>
        <p:txBody>
          <a:bodyPr>
            <a:normAutofit/>
          </a:bodyPr>
          <a:lstStyle>
            <a:lvl1pPr>
              <a:defRPr sz="7200" b="1">
                <a:solidFill>
                  <a:schemeClr val="accent4"/>
                </a:solidFill>
              </a:defRPr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944242" y="3582447"/>
            <a:ext cx="17822228" cy="6948868"/>
          </a:xfrm>
        </p:spPr>
        <p:txBody>
          <a:bodyPr>
            <a:normAutofit/>
          </a:bodyPr>
          <a:lstStyle>
            <a:lvl1pPr>
              <a:defRPr sz="3600" u="none"/>
            </a:lvl1pPr>
            <a:lvl2pPr>
              <a:defRPr sz="3600" u="none"/>
            </a:lvl2pPr>
            <a:lvl3pPr>
              <a:defRPr sz="3600" u="none"/>
            </a:lvl3pPr>
            <a:lvl4pPr>
              <a:defRPr sz="3600" u="none"/>
            </a:lvl4pPr>
            <a:lvl5pPr>
              <a:defRPr sz="3600" u="none"/>
            </a:lvl5pPr>
          </a:lstStyle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05.03.2020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159466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7200">
                <a:solidFill>
                  <a:schemeClr val="accent4"/>
                </a:solidFill>
              </a:defRPr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05.03.2020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125582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, undertittel &amp;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05.03.2020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8" name="Plassholder for tekst 7"/>
          <p:cNvSpPr>
            <a:spLocks noGrp="1"/>
          </p:cNvSpPr>
          <p:nvPr>
            <p:ph type="body" sz="quarter" idx="14"/>
          </p:nvPr>
        </p:nvSpPr>
        <p:spPr>
          <a:xfrm>
            <a:off x="1944688" y="3233738"/>
            <a:ext cx="17821275" cy="790919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xmlns="" id="{14CB732C-A766-4F64-8D72-CA72281004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10" name="Plassholder for innhold 2">
            <a:extLst>
              <a:ext uri="{FF2B5EF4-FFF2-40B4-BE49-F238E27FC236}">
                <a16:creationId xmlns:a16="http://schemas.microsoft.com/office/drawing/2014/main" xmlns="" id="{38C2E8F5-31CA-4B71-9802-64F61F7939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44243" y="4286250"/>
            <a:ext cx="17822228" cy="6191060"/>
          </a:xfrm>
        </p:spPr>
        <p:txBody>
          <a:bodyPr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0607371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478158" y="3039931"/>
            <a:ext cx="18685729" cy="5072193"/>
          </a:xfrm>
        </p:spPr>
        <p:txBody>
          <a:bodyPr anchor="b"/>
          <a:lstStyle>
            <a:lvl1pPr>
              <a:defRPr sz="10662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1478158" y="8160109"/>
            <a:ext cx="18685729" cy="2667346"/>
          </a:xfrm>
        </p:spPr>
        <p:txBody>
          <a:bodyPr/>
          <a:lstStyle>
            <a:lvl1pPr marL="0" indent="0">
              <a:buNone/>
              <a:defRPr sz="4265">
                <a:solidFill>
                  <a:srgbClr val="545757"/>
                </a:solidFill>
              </a:defRPr>
            </a:lvl1pPr>
            <a:lvl2pPr marL="812444" indent="0">
              <a:buNone/>
              <a:defRPr sz="3554">
                <a:solidFill>
                  <a:schemeClr val="tx1">
                    <a:tint val="75000"/>
                  </a:schemeClr>
                </a:solidFill>
              </a:defRPr>
            </a:lvl2pPr>
            <a:lvl3pPr marL="1624889" indent="0">
              <a:buNone/>
              <a:defRPr sz="3199">
                <a:solidFill>
                  <a:schemeClr val="tx1">
                    <a:tint val="75000"/>
                  </a:schemeClr>
                </a:solidFill>
              </a:defRPr>
            </a:lvl3pPr>
            <a:lvl4pPr marL="2437333" indent="0">
              <a:buNone/>
              <a:defRPr sz="2843">
                <a:solidFill>
                  <a:schemeClr val="tx1">
                    <a:tint val="75000"/>
                  </a:schemeClr>
                </a:solidFill>
              </a:defRPr>
            </a:lvl4pPr>
            <a:lvl5pPr marL="3249778" indent="0">
              <a:buNone/>
              <a:defRPr sz="2843">
                <a:solidFill>
                  <a:schemeClr val="tx1">
                    <a:tint val="75000"/>
                  </a:schemeClr>
                </a:solidFill>
              </a:defRPr>
            </a:lvl5pPr>
            <a:lvl6pPr marL="4062222" indent="0">
              <a:buNone/>
              <a:defRPr sz="2843">
                <a:solidFill>
                  <a:schemeClr val="tx1">
                    <a:tint val="75000"/>
                  </a:schemeClr>
                </a:solidFill>
              </a:defRPr>
            </a:lvl6pPr>
            <a:lvl7pPr marL="4874666" indent="0">
              <a:buNone/>
              <a:defRPr sz="2843">
                <a:solidFill>
                  <a:schemeClr val="tx1">
                    <a:tint val="75000"/>
                  </a:schemeClr>
                </a:solidFill>
              </a:defRPr>
            </a:lvl7pPr>
            <a:lvl8pPr marL="5687111" indent="0">
              <a:buNone/>
              <a:defRPr sz="2843">
                <a:solidFill>
                  <a:schemeClr val="tx1">
                    <a:tint val="75000"/>
                  </a:schemeClr>
                </a:solidFill>
              </a:defRPr>
            </a:lvl8pPr>
            <a:lvl9pPr marL="6499555" indent="0">
              <a:buNone/>
              <a:defRPr sz="284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05.03.2020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84116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, innhold &amp; liggende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0" y="6432867"/>
            <a:ext cx="21664613" cy="5760720"/>
          </a:xfrm>
          <a:noFill/>
        </p:spPr>
        <p:txBody>
          <a:bodyPr tIns="720000" anchor="t" anchorCtr="1">
            <a:normAutofit/>
          </a:bodyPr>
          <a:lstStyle>
            <a:lvl1pPr marL="0" indent="0">
              <a:buNone/>
              <a:defRPr sz="3600"/>
            </a:lvl1pPr>
          </a:lstStyle>
          <a:p>
            <a:r>
              <a:rPr lang="nb-NO" smtClean="0"/>
              <a:t>Klikk ikonet for å legge til et bilde</a:t>
            </a:r>
            <a:endParaRPr lang="nb-NO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xmlns="" id="{663B97D6-BA4C-4B2D-BADF-BC915A7C23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9" name="Plassholder for tekst 7">
            <a:extLst>
              <a:ext uri="{FF2B5EF4-FFF2-40B4-BE49-F238E27FC236}">
                <a16:creationId xmlns:a16="http://schemas.microsoft.com/office/drawing/2014/main" xmlns="" id="{076B5D6D-5178-4EE5-9EB8-FCAC91EBBD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944688" y="3233738"/>
            <a:ext cx="17821275" cy="790919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10" name="Plassholder for innhold 2">
            <a:extLst>
              <a:ext uri="{FF2B5EF4-FFF2-40B4-BE49-F238E27FC236}">
                <a16:creationId xmlns:a16="http://schemas.microsoft.com/office/drawing/2014/main" xmlns="" id="{12C1C189-9DC2-4E99-865D-912204CE84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44243" y="4286250"/>
            <a:ext cx="17822228" cy="1562100"/>
          </a:xfrm>
        </p:spPr>
        <p:txBody>
          <a:bodyPr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6456967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, innhold &amp;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11655361" y="0"/>
            <a:ext cx="10009251" cy="12193588"/>
          </a:xfrm>
          <a:prstGeom prst="rect">
            <a:avLst/>
          </a:prstGeom>
          <a:noFill/>
        </p:spPr>
        <p:txBody>
          <a:bodyPr lIns="0" tIns="2160000" rIns="0" bIns="0" anchor="t" anchorCtr="1"/>
          <a:lstStyle>
            <a:lvl1pPr marL="0" indent="0">
              <a:buNone/>
              <a:defRPr sz="3600"/>
            </a:lvl1pPr>
          </a:lstStyle>
          <a:p>
            <a:r>
              <a:rPr lang="nb-NO" smtClean="0"/>
              <a:t>Klikk ikonet for å legge til et bilde</a:t>
            </a:r>
            <a:endParaRPr lang="nb-NO" dirty="0"/>
          </a:p>
        </p:txBody>
      </p:sp>
      <p:sp>
        <p:nvSpPr>
          <p:cNvPr id="9" name="Plassholder for dato 8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983651F3-9B16-40C6-B209-3688FC9C95F6}" type="datetimeFigureOut">
              <a:rPr lang="nb-NO" noProof="0" smtClean="0"/>
              <a:pPr/>
              <a:t>05.03.2020</a:t>
            </a:fld>
            <a:endParaRPr lang="nb-NO" noProof="0" dirty="0"/>
          </a:p>
        </p:txBody>
      </p:sp>
      <p:sp>
        <p:nvSpPr>
          <p:cNvPr id="10" name="Plassholder for bunntekst 9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b-NO" noProof="0" dirty="0"/>
          </a:p>
        </p:txBody>
      </p:sp>
      <p:sp>
        <p:nvSpPr>
          <p:cNvPr id="11" name="Plassholder for lysbildenummer 10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5751DFAA-887F-4071-8EAD-E8CA316FCF06}" type="slidenum">
              <a:rPr lang="nb-NO" noProof="0" smtClean="0"/>
              <a:pPr/>
              <a:t>‹#›</a:t>
            </a:fld>
            <a:endParaRPr lang="nb-NO" noProof="0" dirty="0"/>
          </a:p>
        </p:txBody>
      </p:sp>
      <p:sp>
        <p:nvSpPr>
          <p:cNvPr id="13" name="Title 4">
            <a:extLst>
              <a:ext uri="{FF2B5EF4-FFF2-40B4-BE49-F238E27FC236}">
                <a16:creationId xmlns:a16="http://schemas.microsoft.com/office/drawing/2014/main" xmlns="" id="{42250638-35B3-4683-89E4-917B926104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4242" y="457200"/>
            <a:ext cx="8990458" cy="2518522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14" name="Plassholder for tekst 7">
            <a:extLst>
              <a:ext uri="{FF2B5EF4-FFF2-40B4-BE49-F238E27FC236}">
                <a16:creationId xmlns:a16="http://schemas.microsoft.com/office/drawing/2014/main" xmlns="" id="{4C6D0388-B853-43E5-8AD4-745A495F125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944688" y="3233738"/>
            <a:ext cx="8989977" cy="790919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15" name="Plassholder for innhold 2">
            <a:extLst>
              <a:ext uri="{FF2B5EF4-FFF2-40B4-BE49-F238E27FC236}">
                <a16:creationId xmlns:a16="http://schemas.microsoft.com/office/drawing/2014/main" xmlns="" id="{E757C0A9-14D5-40F7-9F93-256354ECA6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44243" y="4286249"/>
            <a:ext cx="8990458" cy="6186255"/>
          </a:xfrm>
        </p:spPr>
        <p:txBody>
          <a:bodyPr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395931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944243" y="3996500"/>
            <a:ext cx="8641080" cy="6480810"/>
          </a:xfrm>
        </p:spPr>
        <p:txBody>
          <a:bodyPr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11125390" y="3996500"/>
            <a:ext cx="8641080" cy="6480810"/>
          </a:xfrm>
        </p:spPr>
        <p:txBody>
          <a:bodyPr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05.03.2020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132744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1944242" y="3996500"/>
            <a:ext cx="8641080" cy="1178615"/>
          </a:xfrm>
        </p:spPr>
        <p:txBody>
          <a:bodyPr anchor="t" anchorCtr="0">
            <a:normAutofit/>
          </a:bodyPr>
          <a:lstStyle>
            <a:lvl1pPr marL="0" indent="0">
              <a:buNone/>
              <a:defRPr sz="40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12444" indent="0">
              <a:buNone/>
              <a:defRPr sz="3554" b="1"/>
            </a:lvl2pPr>
            <a:lvl3pPr marL="1624889" indent="0">
              <a:buNone/>
              <a:defRPr sz="3199" b="1"/>
            </a:lvl3pPr>
            <a:lvl4pPr marL="2437333" indent="0">
              <a:buNone/>
              <a:defRPr sz="2843" b="1"/>
            </a:lvl4pPr>
            <a:lvl5pPr marL="3249778" indent="0">
              <a:buNone/>
              <a:defRPr sz="2843" b="1"/>
            </a:lvl5pPr>
            <a:lvl6pPr marL="4062222" indent="0">
              <a:buNone/>
              <a:defRPr sz="2843" b="1"/>
            </a:lvl6pPr>
            <a:lvl7pPr marL="4874666" indent="0">
              <a:buNone/>
              <a:defRPr sz="2843" b="1"/>
            </a:lvl7pPr>
            <a:lvl8pPr marL="5687111" indent="0">
              <a:buNone/>
              <a:defRPr sz="2843" b="1"/>
            </a:lvl8pPr>
            <a:lvl9pPr marL="6499555" indent="0">
              <a:buNone/>
              <a:defRPr sz="2843" b="1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1944242" y="5175115"/>
            <a:ext cx="8641080" cy="5372617"/>
          </a:xfrm>
        </p:spPr>
        <p:txBody>
          <a:bodyPr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11125390" y="3996500"/>
            <a:ext cx="8641080" cy="1178615"/>
          </a:xfrm>
        </p:spPr>
        <p:txBody>
          <a:bodyPr anchor="t" anchorCtr="0">
            <a:normAutofit/>
          </a:bodyPr>
          <a:lstStyle>
            <a:lvl1pPr marL="0" indent="0">
              <a:buNone/>
              <a:defRPr sz="40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12444" indent="0">
              <a:buNone/>
              <a:defRPr sz="3554" b="1"/>
            </a:lvl2pPr>
            <a:lvl3pPr marL="1624889" indent="0">
              <a:buNone/>
              <a:defRPr sz="3199" b="1"/>
            </a:lvl3pPr>
            <a:lvl4pPr marL="2437333" indent="0">
              <a:buNone/>
              <a:defRPr sz="2843" b="1"/>
            </a:lvl4pPr>
            <a:lvl5pPr marL="3249778" indent="0">
              <a:buNone/>
              <a:defRPr sz="2843" b="1"/>
            </a:lvl5pPr>
            <a:lvl6pPr marL="4062222" indent="0">
              <a:buNone/>
              <a:defRPr sz="2843" b="1"/>
            </a:lvl6pPr>
            <a:lvl7pPr marL="4874666" indent="0">
              <a:buNone/>
              <a:defRPr sz="2843" b="1"/>
            </a:lvl7pPr>
            <a:lvl8pPr marL="5687111" indent="0">
              <a:buNone/>
              <a:defRPr sz="2843" b="1"/>
            </a:lvl8pPr>
            <a:lvl9pPr marL="6499555" indent="0">
              <a:buNone/>
              <a:defRPr sz="2843" b="1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11125390" y="5175116"/>
            <a:ext cx="8641080" cy="5372616"/>
          </a:xfrm>
        </p:spPr>
        <p:txBody>
          <a:bodyPr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05.03.2020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Tittel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846632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omt Sor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274623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omt Hv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593699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05.03.2020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980477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 /m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05.03.2020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438400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2708077" y="1995572"/>
            <a:ext cx="16248460" cy="4245175"/>
          </a:xfrm>
        </p:spPr>
        <p:txBody>
          <a:bodyPr anchor="b"/>
          <a:lstStyle>
            <a:lvl1pPr algn="ctr">
              <a:defRPr sz="10662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2708077" y="6404457"/>
            <a:ext cx="16248460" cy="2943960"/>
          </a:xfrm>
        </p:spPr>
        <p:txBody>
          <a:bodyPr/>
          <a:lstStyle>
            <a:lvl1pPr marL="0" indent="0" algn="ctr">
              <a:buNone/>
              <a:defRPr sz="4265"/>
            </a:lvl1pPr>
            <a:lvl2pPr marL="812444" indent="0" algn="ctr">
              <a:buNone/>
              <a:defRPr sz="3554"/>
            </a:lvl2pPr>
            <a:lvl3pPr marL="1624889" indent="0" algn="ctr">
              <a:buNone/>
              <a:defRPr sz="3199"/>
            </a:lvl3pPr>
            <a:lvl4pPr marL="2437333" indent="0" algn="ctr">
              <a:buNone/>
              <a:defRPr sz="2843"/>
            </a:lvl4pPr>
            <a:lvl5pPr marL="3249778" indent="0" algn="ctr">
              <a:buNone/>
              <a:defRPr sz="2843"/>
            </a:lvl5pPr>
            <a:lvl6pPr marL="4062222" indent="0" algn="ctr">
              <a:buNone/>
              <a:defRPr sz="2843"/>
            </a:lvl6pPr>
            <a:lvl7pPr marL="4874666" indent="0" algn="ctr">
              <a:buNone/>
              <a:defRPr sz="2843"/>
            </a:lvl7pPr>
            <a:lvl8pPr marL="5687111" indent="0" algn="ctr">
              <a:buNone/>
              <a:defRPr sz="2843"/>
            </a:lvl8pPr>
            <a:lvl9pPr marL="6499555" indent="0" algn="ctr">
              <a:buNone/>
              <a:defRPr sz="2843"/>
            </a:lvl9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3/5/2020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58859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3/5/2020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72834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478158" y="3039931"/>
            <a:ext cx="18685729" cy="5072193"/>
          </a:xfrm>
        </p:spPr>
        <p:txBody>
          <a:bodyPr anchor="b"/>
          <a:lstStyle>
            <a:lvl1pPr>
              <a:defRPr sz="10662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1478158" y="8160109"/>
            <a:ext cx="18685729" cy="2667346"/>
          </a:xfrm>
        </p:spPr>
        <p:txBody>
          <a:bodyPr/>
          <a:lstStyle>
            <a:lvl1pPr marL="0" indent="0">
              <a:buNone/>
              <a:defRPr sz="4265">
                <a:solidFill>
                  <a:schemeClr val="tx1">
                    <a:tint val="75000"/>
                  </a:schemeClr>
                </a:solidFill>
              </a:defRPr>
            </a:lvl1pPr>
            <a:lvl2pPr marL="812444" indent="0">
              <a:buNone/>
              <a:defRPr sz="3554">
                <a:solidFill>
                  <a:schemeClr val="tx1">
                    <a:tint val="75000"/>
                  </a:schemeClr>
                </a:solidFill>
              </a:defRPr>
            </a:lvl2pPr>
            <a:lvl3pPr marL="1624889" indent="0">
              <a:buNone/>
              <a:defRPr sz="3199">
                <a:solidFill>
                  <a:schemeClr val="tx1">
                    <a:tint val="75000"/>
                  </a:schemeClr>
                </a:solidFill>
              </a:defRPr>
            </a:lvl3pPr>
            <a:lvl4pPr marL="2437333" indent="0">
              <a:buNone/>
              <a:defRPr sz="2843">
                <a:solidFill>
                  <a:schemeClr val="tx1">
                    <a:tint val="75000"/>
                  </a:schemeClr>
                </a:solidFill>
              </a:defRPr>
            </a:lvl4pPr>
            <a:lvl5pPr marL="3249778" indent="0">
              <a:buNone/>
              <a:defRPr sz="2843">
                <a:solidFill>
                  <a:schemeClr val="tx1">
                    <a:tint val="75000"/>
                  </a:schemeClr>
                </a:solidFill>
              </a:defRPr>
            </a:lvl5pPr>
            <a:lvl6pPr marL="4062222" indent="0">
              <a:buNone/>
              <a:defRPr sz="2843">
                <a:solidFill>
                  <a:schemeClr val="tx1">
                    <a:tint val="75000"/>
                  </a:schemeClr>
                </a:solidFill>
              </a:defRPr>
            </a:lvl6pPr>
            <a:lvl7pPr marL="4874666" indent="0">
              <a:buNone/>
              <a:defRPr sz="2843">
                <a:solidFill>
                  <a:schemeClr val="tx1">
                    <a:tint val="75000"/>
                  </a:schemeClr>
                </a:solidFill>
              </a:defRPr>
            </a:lvl7pPr>
            <a:lvl8pPr marL="5687111" indent="0">
              <a:buNone/>
              <a:defRPr sz="2843">
                <a:solidFill>
                  <a:schemeClr val="tx1">
                    <a:tint val="75000"/>
                  </a:schemeClr>
                </a:solidFill>
              </a:defRPr>
            </a:lvl8pPr>
            <a:lvl9pPr marL="6499555" indent="0">
              <a:buNone/>
              <a:defRPr sz="284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3/5/2020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673127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489442" y="3245978"/>
            <a:ext cx="9207461" cy="7736720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10967710" y="3245978"/>
            <a:ext cx="9207461" cy="7736720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3/5/2020</a:t>
            </a:fld>
            <a:endParaRPr lang="en-US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04254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492264" y="649197"/>
            <a:ext cx="18685729" cy="2356863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1492265" y="2989124"/>
            <a:ext cx="9165146" cy="1464923"/>
          </a:xfrm>
        </p:spPr>
        <p:txBody>
          <a:bodyPr anchor="b"/>
          <a:lstStyle>
            <a:lvl1pPr marL="0" indent="0">
              <a:buNone/>
              <a:defRPr sz="4265" b="1"/>
            </a:lvl1pPr>
            <a:lvl2pPr marL="812444" indent="0">
              <a:buNone/>
              <a:defRPr sz="3554" b="1"/>
            </a:lvl2pPr>
            <a:lvl3pPr marL="1624889" indent="0">
              <a:buNone/>
              <a:defRPr sz="3199" b="1"/>
            </a:lvl3pPr>
            <a:lvl4pPr marL="2437333" indent="0">
              <a:buNone/>
              <a:defRPr sz="2843" b="1"/>
            </a:lvl4pPr>
            <a:lvl5pPr marL="3249778" indent="0">
              <a:buNone/>
              <a:defRPr sz="2843" b="1"/>
            </a:lvl5pPr>
            <a:lvl6pPr marL="4062222" indent="0">
              <a:buNone/>
              <a:defRPr sz="2843" b="1"/>
            </a:lvl6pPr>
            <a:lvl7pPr marL="4874666" indent="0">
              <a:buNone/>
              <a:defRPr sz="2843" b="1"/>
            </a:lvl7pPr>
            <a:lvl8pPr marL="5687111" indent="0">
              <a:buNone/>
              <a:defRPr sz="2843" b="1"/>
            </a:lvl8pPr>
            <a:lvl9pPr marL="6499555" indent="0">
              <a:buNone/>
              <a:defRPr sz="2843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1492265" y="4454047"/>
            <a:ext cx="9165146" cy="6551232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10967710" y="2989124"/>
            <a:ext cx="9210282" cy="1464923"/>
          </a:xfrm>
        </p:spPr>
        <p:txBody>
          <a:bodyPr anchor="b"/>
          <a:lstStyle>
            <a:lvl1pPr marL="0" indent="0">
              <a:buNone/>
              <a:defRPr sz="4265" b="1"/>
            </a:lvl1pPr>
            <a:lvl2pPr marL="812444" indent="0">
              <a:buNone/>
              <a:defRPr sz="3554" b="1"/>
            </a:lvl2pPr>
            <a:lvl3pPr marL="1624889" indent="0">
              <a:buNone/>
              <a:defRPr sz="3199" b="1"/>
            </a:lvl3pPr>
            <a:lvl4pPr marL="2437333" indent="0">
              <a:buNone/>
              <a:defRPr sz="2843" b="1"/>
            </a:lvl4pPr>
            <a:lvl5pPr marL="3249778" indent="0">
              <a:buNone/>
              <a:defRPr sz="2843" b="1"/>
            </a:lvl5pPr>
            <a:lvl6pPr marL="4062222" indent="0">
              <a:buNone/>
              <a:defRPr sz="2843" b="1"/>
            </a:lvl6pPr>
            <a:lvl7pPr marL="4874666" indent="0">
              <a:buNone/>
              <a:defRPr sz="2843" b="1"/>
            </a:lvl7pPr>
            <a:lvl8pPr marL="5687111" indent="0">
              <a:buNone/>
              <a:defRPr sz="2843" b="1"/>
            </a:lvl8pPr>
            <a:lvl9pPr marL="6499555" indent="0">
              <a:buNone/>
              <a:defRPr sz="2843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10967710" y="4454047"/>
            <a:ext cx="9210282" cy="6551232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3/5/2020</a:t>
            </a:fld>
            <a:endParaRPr lang="en-US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18381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3/5/2020</a:t>
            </a:fld>
            <a:endParaRPr lang="en-US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9732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3/5/2020</a:t>
            </a:fld>
            <a:endParaRPr lang="en-US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163462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492265" y="812906"/>
            <a:ext cx="6987401" cy="2845171"/>
          </a:xfrm>
        </p:spPr>
        <p:txBody>
          <a:bodyPr anchor="b"/>
          <a:lstStyle>
            <a:lvl1pPr>
              <a:defRPr sz="5686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9210282" y="1755652"/>
            <a:ext cx="10967710" cy="8665351"/>
          </a:xfrm>
        </p:spPr>
        <p:txBody>
          <a:bodyPr/>
          <a:lstStyle>
            <a:lvl1pPr>
              <a:defRPr sz="5686"/>
            </a:lvl1pPr>
            <a:lvl2pPr>
              <a:defRPr sz="4976"/>
            </a:lvl2pPr>
            <a:lvl3pPr>
              <a:defRPr sz="4265"/>
            </a:lvl3pPr>
            <a:lvl4pPr>
              <a:defRPr sz="3554"/>
            </a:lvl4pPr>
            <a:lvl5pPr>
              <a:defRPr sz="3554"/>
            </a:lvl5pPr>
            <a:lvl6pPr>
              <a:defRPr sz="3554"/>
            </a:lvl6pPr>
            <a:lvl7pPr>
              <a:defRPr sz="3554"/>
            </a:lvl7pPr>
            <a:lvl8pPr>
              <a:defRPr sz="3554"/>
            </a:lvl8pPr>
            <a:lvl9pPr>
              <a:defRPr sz="3554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492265" y="3658076"/>
            <a:ext cx="6987401" cy="6777039"/>
          </a:xfrm>
        </p:spPr>
        <p:txBody>
          <a:bodyPr/>
          <a:lstStyle>
            <a:lvl1pPr marL="0" indent="0">
              <a:buNone/>
              <a:defRPr sz="2843"/>
            </a:lvl1pPr>
            <a:lvl2pPr marL="812444" indent="0">
              <a:buNone/>
              <a:defRPr sz="2488"/>
            </a:lvl2pPr>
            <a:lvl3pPr marL="1624889" indent="0">
              <a:buNone/>
              <a:defRPr sz="2132"/>
            </a:lvl3pPr>
            <a:lvl4pPr marL="2437333" indent="0">
              <a:buNone/>
              <a:defRPr sz="1777"/>
            </a:lvl4pPr>
            <a:lvl5pPr marL="3249778" indent="0">
              <a:buNone/>
              <a:defRPr sz="1777"/>
            </a:lvl5pPr>
            <a:lvl6pPr marL="4062222" indent="0">
              <a:buNone/>
              <a:defRPr sz="1777"/>
            </a:lvl6pPr>
            <a:lvl7pPr marL="4874666" indent="0">
              <a:buNone/>
              <a:defRPr sz="1777"/>
            </a:lvl7pPr>
            <a:lvl8pPr marL="5687111" indent="0">
              <a:buNone/>
              <a:defRPr sz="1777"/>
            </a:lvl8pPr>
            <a:lvl9pPr marL="6499555" indent="0">
              <a:buNone/>
              <a:defRPr sz="1777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3/5/2020</a:t>
            </a:fld>
            <a:endParaRPr lang="en-US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303409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492265" y="812906"/>
            <a:ext cx="6987401" cy="2845171"/>
          </a:xfrm>
        </p:spPr>
        <p:txBody>
          <a:bodyPr anchor="b"/>
          <a:lstStyle>
            <a:lvl1pPr>
              <a:defRPr sz="5686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9210282" y="1755652"/>
            <a:ext cx="10967710" cy="8665351"/>
          </a:xfrm>
        </p:spPr>
        <p:txBody>
          <a:bodyPr/>
          <a:lstStyle>
            <a:lvl1pPr marL="0" indent="0">
              <a:buNone/>
              <a:defRPr sz="5686"/>
            </a:lvl1pPr>
            <a:lvl2pPr marL="812444" indent="0">
              <a:buNone/>
              <a:defRPr sz="4976"/>
            </a:lvl2pPr>
            <a:lvl3pPr marL="1624889" indent="0">
              <a:buNone/>
              <a:defRPr sz="4265"/>
            </a:lvl3pPr>
            <a:lvl4pPr marL="2437333" indent="0">
              <a:buNone/>
              <a:defRPr sz="3554"/>
            </a:lvl4pPr>
            <a:lvl5pPr marL="3249778" indent="0">
              <a:buNone/>
              <a:defRPr sz="3554"/>
            </a:lvl5pPr>
            <a:lvl6pPr marL="4062222" indent="0">
              <a:buNone/>
              <a:defRPr sz="3554"/>
            </a:lvl6pPr>
            <a:lvl7pPr marL="4874666" indent="0">
              <a:buNone/>
              <a:defRPr sz="3554"/>
            </a:lvl7pPr>
            <a:lvl8pPr marL="5687111" indent="0">
              <a:buNone/>
              <a:defRPr sz="3554"/>
            </a:lvl8pPr>
            <a:lvl9pPr marL="6499555" indent="0">
              <a:buNone/>
              <a:defRPr sz="3554"/>
            </a:lvl9pPr>
          </a:lstStyle>
          <a:p>
            <a:endParaRPr lang="en-US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492265" y="3658076"/>
            <a:ext cx="6987401" cy="6777039"/>
          </a:xfrm>
        </p:spPr>
        <p:txBody>
          <a:bodyPr/>
          <a:lstStyle>
            <a:lvl1pPr marL="0" indent="0">
              <a:buNone/>
              <a:defRPr sz="2843"/>
            </a:lvl1pPr>
            <a:lvl2pPr marL="812444" indent="0">
              <a:buNone/>
              <a:defRPr sz="2488"/>
            </a:lvl2pPr>
            <a:lvl3pPr marL="1624889" indent="0">
              <a:buNone/>
              <a:defRPr sz="2132"/>
            </a:lvl3pPr>
            <a:lvl4pPr marL="2437333" indent="0">
              <a:buNone/>
              <a:defRPr sz="1777"/>
            </a:lvl4pPr>
            <a:lvl5pPr marL="3249778" indent="0">
              <a:buNone/>
              <a:defRPr sz="1777"/>
            </a:lvl5pPr>
            <a:lvl6pPr marL="4062222" indent="0">
              <a:buNone/>
              <a:defRPr sz="1777"/>
            </a:lvl6pPr>
            <a:lvl7pPr marL="4874666" indent="0">
              <a:buNone/>
              <a:defRPr sz="1777"/>
            </a:lvl7pPr>
            <a:lvl8pPr marL="5687111" indent="0">
              <a:buNone/>
              <a:defRPr sz="1777"/>
            </a:lvl8pPr>
            <a:lvl9pPr marL="6499555" indent="0">
              <a:buNone/>
              <a:defRPr sz="1777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3/5/2020</a:t>
            </a:fld>
            <a:endParaRPr lang="en-US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24103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3/5/2020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827884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15503739" y="649196"/>
            <a:ext cx="4671432" cy="10333502"/>
          </a:xfrm>
        </p:spPr>
        <p:txBody>
          <a:bodyPr vert="eaVert"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1489442" y="649196"/>
            <a:ext cx="13743489" cy="10333502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3/5/2020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957282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2708077" y="1995572"/>
            <a:ext cx="16248460" cy="4245175"/>
          </a:xfrm>
        </p:spPr>
        <p:txBody>
          <a:bodyPr anchor="b"/>
          <a:lstStyle>
            <a:lvl1pPr algn="ctr">
              <a:defRPr sz="10662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2708077" y="6404457"/>
            <a:ext cx="16248460" cy="2943960"/>
          </a:xfrm>
        </p:spPr>
        <p:txBody>
          <a:bodyPr/>
          <a:lstStyle>
            <a:lvl1pPr marL="0" indent="0" algn="ctr">
              <a:buNone/>
              <a:defRPr sz="4265"/>
            </a:lvl1pPr>
            <a:lvl2pPr marL="812444" indent="0" algn="ctr">
              <a:buNone/>
              <a:defRPr sz="3554"/>
            </a:lvl2pPr>
            <a:lvl3pPr marL="1624889" indent="0" algn="ctr">
              <a:buNone/>
              <a:defRPr sz="3199"/>
            </a:lvl3pPr>
            <a:lvl4pPr marL="2437333" indent="0" algn="ctr">
              <a:buNone/>
              <a:defRPr sz="2843"/>
            </a:lvl4pPr>
            <a:lvl5pPr marL="3249778" indent="0" algn="ctr">
              <a:buNone/>
              <a:defRPr sz="2843"/>
            </a:lvl5pPr>
            <a:lvl6pPr marL="4062222" indent="0" algn="ctr">
              <a:buNone/>
              <a:defRPr sz="2843"/>
            </a:lvl6pPr>
            <a:lvl7pPr marL="4874666" indent="0" algn="ctr">
              <a:buNone/>
              <a:defRPr sz="2843"/>
            </a:lvl7pPr>
            <a:lvl8pPr marL="5687111" indent="0" algn="ctr">
              <a:buNone/>
              <a:defRPr sz="2843"/>
            </a:lvl8pPr>
            <a:lvl9pPr marL="6499555" indent="0" algn="ctr">
              <a:buNone/>
              <a:defRPr sz="2843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A883D-8CEE-4F4C-88F9-E589446A264D}" type="datetimeFigureOut">
              <a:rPr lang="nb-NO" smtClean="0"/>
              <a:t>05.03.2020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A0D108-4FEA-4462-B37E-2741DE54D79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6490861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A883D-8CEE-4F4C-88F9-E589446A264D}" type="datetimeFigureOut">
              <a:rPr lang="nb-NO" smtClean="0"/>
              <a:t>05.03.2020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A0D108-4FEA-4462-B37E-2741DE54D79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9047683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478158" y="3039931"/>
            <a:ext cx="18685729" cy="5072193"/>
          </a:xfrm>
        </p:spPr>
        <p:txBody>
          <a:bodyPr anchor="b"/>
          <a:lstStyle>
            <a:lvl1pPr>
              <a:defRPr sz="10662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1478158" y="8160109"/>
            <a:ext cx="18685729" cy="2667346"/>
          </a:xfrm>
        </p:spPr>
        <p:txBody>
          <a:bodyPr/>
          <a:lstStyle>
            <a:lvl1pPr marL="0" indent="0">
              <a:buNone/>
              <a:defRPr sz="4265">
                <a:solidFill>
                  <a:schemeClr val="tx1">
                    <a:tint val="75000"/>
                  </a:schemeClr>
                </a:solidFill>
              </a:defRPr>
            </a:lvl1pPr>
            <a:lvl2pPr marL="812444" indent="0">
              <a:buNone/>
              <a:defRPr sz="3554">
                <a:solidFill>
                  <a:schemeClr val="tx1">
                    <a:tint val="75000"/>
                  </a:schemeClr>
                </a:solidFill>
              </a:defRPr>
            </a:lvl2pPr>
            <a:lvl3pPr marL="1624889" indent="0">
              <a:buNone/>
              <a:defRPr sz="3199">
                <a:solidFill>
                  <a:schemeClr val="tx1">
                    <a:tint val="75000"/>
                  </a:schemeClr>
                </a:solidFill>
              </a:defRPr>
            </a:lvl3pPr>
            <a:lvl4pPr marL="2437333" indent="0">
              <a:buNone/>
              <a:defRPr sz="2843">
                <a:solidFill>
                  <a:schemeClr val="tx1">
                    <a:tint val="75000"/>
                  </a:schemeClr>
                </a:solidFill>
              </a:defRPr>
            </a:lvl4pPr>
            <a:lvl5pPr marL="3249778" indent="0">
              <a:buNone/>
              <a:defRPr sz="2843">
                <a:solidFill>
                  <a:schemeClr val="tx1">
                    <a:tint val="75000"/>
                  </a:schemeClr>
                </a:solidFill>
              </a:defRPr>
            </a:lvl5pPr>
            <a:lvl6pPr marL="4062222" indent="0">
              <a:buNone/>
              <a:defRPr sz="2843">
                <a:solidFill>
                  <a:schemeClr val="tx1">
                    <a:tint val="75000"/>
                  </a:schemeClr>
                </a:solidFill>
              </a:defRPr>
            </a:lvl6pPr>
            <a:lvl7pPr marL="4874666" indent="0">
              <a:buNone/>
              <a:defRPr sz="2843">
                <a:solidFill>
                  <a:schemeClr val="tx1">
                    <a:tint val="75000"/>
                  </a:schemeClr>
                </a:solidFill>
              </a:defRPr>
            </a:lvl7pPr>
            <a:lvl8pPr marL="5687111" indent="0">
              <a:buNone/>
              <a:defRPr sz="2843">
                <a:solidFill>
                  <a:schemeClr val="tx1">
                    <a:tint val="75000"/>
                  </a:schemeClr>
                </a:solidFill>
              </a:defRPr>
            </a:lvl8pPr>
            <a:lvl9pPr marL="6499555" indent="0">
              <a:buNone/>
              <a:defRPr sz="284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A883D-8CEE-4F4C-88F9-E589446A264D}" type="datetimeFigureOut">
              <a:rPr lang="nb-NO" smtClean="0"/>
              <a:t>05.03.2020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A0D108-4FEA-4462-B37E-2741DE54D79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3057363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489442" y="3245978"/>
            <a:ext cx="9207461" cy="7736720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10967710" y="3245978"/>
            <a:ext cx="9207461" cy="7736720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A883D-8CEE-4F4C-88F9-E589446A264D}" type="datetimeFigureOut">
              <a:rPr lang="nb-NO" smtClean="0"/>
              <a:t>05.03.2020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A0D108-4FEA-4462-B37E-2741DE54D79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3066431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492264" y="649197"/>
            <a:ext cx="18685729" cy="23568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1492265" y="2989124"/>
            <a:ext cx="9165146" cy="1464923"/>
          </a:xfrm>
        </p:spPr>
        <p:txBody>
          <a:bodyPr anchor="b"/>
          <a:lstStyle>
            <a:lvl1pPr marL="0" indent="0">
              <a:buNone/>
              <a:defRPr sz="4265" b="1"/>
            </a:lvl1pPr>
            <a:lvl2pPr marL="812444" indent="0">
              <a:buNone/>
              <a:defRPr sz="3554" b="1"/>
            </a:lvl2pPr>
            <a:lvl3pPr marL="1624889" indent="0">
              <a:buNone/>
              <a:defRPr sz="3199" b="1"/>
            </a:lvl3pPr>
            <a:lvl4pPr marL="2437333" indent="0">
              <a:buNone/>
              <a:defRPr sz="2843" b="1"/>
            </a:lvl4pPr>
            <a:lvl5pPr marL="3249778" indent="0">
              <a:buNone/>
              <a:defRPr sz="2843" b="1"/>
            </a:lvl5pPr>
            <a:lvl6pPr marL="4062222" indent="0">
              <a:buNone/>
              <a:defRPr sz="2843" b="1"/>
            </a:lvl6pPr>
            <a:lvl7pPr marL="4874666" indent="0">
              <a:buNone/>
              <a:defRPr sz="2843" b="1"/>
            </a:lvl7pPr>
            <a:lvl8pPr marL="5687111" indent="0">
              <a:buNone/>
              <a:defRPr sz="2843" b="1"/>
            </a:lvl8pPr>
            <a:lvl9pPr marL="6499555" indent="0">
              <a:buNone/>
              <a:defRPr sz="2843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1492265" y="4454047"/>
            <a:ext cx="9165146" cy="6551232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10967710" y="2989124"/>
            <a:ext cx="9210282" cy="1464923"/>
          </a:xfrm>
        </p:spPr>
        <p:txBody>
          <a:bodyPr anchor="b"/>
          <a:lstStyle>
            <a:lvl1pPr marL="0" indent="0">
              <a:buNone/>
              <a:defRPr sz="4265" b="1"/>
            </a:lvl1pPr>
            <a:lvl2pPr marL="812444" indent="0">
              <a:buNone/>
              <a:defRPr sz="3554" b="1"/>
            </a:lvl2pPr>
            <a:lvl3pPr marL="1624889" indent="0">
              <a:buNone/>
              <a:defRPr sz="3199" b="1"/>
            </a:lvl3pPr>
            <a:lvl4pPr marL="2437333" indent="0">
              <a:buNone/>
              <a:defRPr sz="2843" b="1"/>
            </a:lvl4pPr>
            <a:lvl5pPr marL="3249778" indent="0">
              <a:buNone/>
              <a:defRPr sz="2843" b="1"/>
            </a:lvl5pPr>
            <a:lvl6pPr marL="4062222" indent="0">
              <a:buNone/>
              <a:defRPr sz="2843" b="1"/>
            </a:lvl6pPr>
            <a:lvl7pPr marL="4874666" indent="0">
              <a:buNone/>
              <a:defRPr sz="2843" b="1"/>
            </a:lvl7pPr>
            <a:lvl8pPr marL="5687111" indent="0">
              <a:buNone/>
              <a:defRPr sz="2843" b="1"/>
            </a:lvl8pPr>
            <a:lvl9pPr marL="6499555" indent="0">
              <a:buNone/>
              <a:defRPr sz="2843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10967710" y="4454047"/>
            <a:ext cx="9210282" cy="6551232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A883D-8CEE-4F4C-88F9-E589446A264D}" type="datetimeFigureOut">
              <a:rPr lang="nb-NO" smtClean="0"/>
              <a:t>05.03.2020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A0D108-4FEA-4462-B37E-2741DE54D79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0240648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A883D-8CEE-4F4C-88F9-E589446A264D}" type="datetimeFigureOut">
              <a:rPr lang="nb-NO" smtClean="0"/>
              <a:t>05.03.2020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A0D108-4FEA-4462-B37E-2741DE54D79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5064602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A883D-8CEE-4F4C-88F9-E589446A264D}" type="datetimeFigureOut">
              <a:rPr lang="nb-NO" smtClean="0"/>
              <a:t>05.03.2020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A0D108-4FEA-4462-B37E-2741DE54D79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8415836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492265" y="812906"/>
            <a:ext cx="6987401" cy="2845171"/>
          </a:xfrm>
        </p:spPr>
        <p:txBody>
          <a:bodyPr anchor="b"/>
          <a:lstStyle>
            <a:lvl1pPr>
              <a:defRPr sz="5686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9210282" y="1755652"/>
            <a:ext cx="10967710" cy="8665351"/>
          </a:xfrm>
        </p:spPr>
        <p:txBody>
          <a:bodyPr/>
          <a:lstStyle>
            <a:lvl1pPr>
              <a:defRPr sz="5686"/>
            </a:lvl1pPr>
            <a:lvl2pPr>
              <a:defRPr sz="4976"/>
            </a:lvl2pPr>
            <a:lvl3pPr>
              <a:defRPr sz="4265"/>
            </a:lvl3pPr>
            <a:lvl4pPr>
              <a:defRPr sz="3554"/>
            </a:lvl4pPr>
            <a:lvl5pPr>
              <a:defRPr sz="3554"/>
            </a:lvl5pPr>
            <a:lvl6pPr>
              <a:defRPr sz="3554"/>
            </a:lvl6pPr>
            <a:lvl7pPr>
              <a:defRPr sz="3554"/>
            </a:lvl7pPr>
            <a:lvl8pPr>
              <a:defRPr sz="3554"/>
            </a:lvl8pPr>
            <a:lvl9pPr>
              <a:defRPr sz="3554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492265" y="3658076"/>
            <a:ext cx="6987401" cy="6777039"/>
          </a:xfrm>
        </p:spPr>
        <p:txBody>
          <a:bodyPr/>
          <a:lstStyle>
            <a:lvl1pPr marL="0" indent="0">
              <a:buNone/>
              <a:defRPr sz="2843"/>
            </a:lvl1pPr>
            <a:lvl2pPr marL="812444" indent="0">
              <a:buNone/>
              <a:defRPr sz="2488"/>
            </a:lvl2pPr>
            <a:lvl3pPr marL="1624889" indent="0">
              <a:buNone/>
              <a:defRPr sz="2132"/>
            </a:lvl3pPr>
            <a:lvl4pPr marL="2437333" indent="0">
              <a:buNone/>
              <a:defRPr sz="1777"/>
            </a:lvl4pPr>
            <a:lvl5pPr marL="3249778" indent="0">
              <a:buNone/>
              <a:defRPr sz="1777"/>
            </a:lvl5pPr>
            <a:lvl6pPr marL="4062222" indent="0">
              <a:buNone/>
              <a:defRPr sz="1777"/>
            </a:lvl6pPr>
            <a:lvl7pPr marL="4874666" indent="0">
              <a:buNone/>
              <a:defRPr sz="1777"/>
            </a:lvl7pPr>
            <a:lvl8pPr marL="5687111" indent="0">
              <a:buNone/>
              <a:defRPr sz="1777"/>
            </a:lvl8pPr>
            <a:lvl9pPr marL="6499555" indent="0">
              <a:buNone/>
              <a:defRPr sz="1777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A883D-8CEE-4F4C-88F9-E589446A264D}" type="datetimeFigureOut">
              <a:rPr lang="nb-NO" smtClean="0"/>
              <a:t>05.03.2020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A0D108-4FEA-4462-B37E-2741DE54D79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3342210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492265" y="812906"/>
            <a:ext cx="6987401" cy="2845171"/>
          </a:xfrm>
        </p:spPr>
        <p:txBody>
          <a:bodyPr anchor="b"/>
          <a:lstStyle>
            <a:lvl1pPr>
              <a:defRPr sz="5686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9210282" y="1755652"/>
            <a:ext cx="10967710" cy="8665351"/>
          </a:xfrm>
        </p:spPr>
        <p:txBody>
          <a:bodyPr/>
          <a:lstStyle>
            <a:lvl1pPr marL="0" indent="0">
              <a:buNone/>
              <a:defRPr sz="5686"/>
            </a:lvl1pPr>
            <a:lvl2pPr marL="812444" indent="0">
              <a:buNone/>
              <a:defRPr sz="4976"/>
            </a:lvl2pPr>
            <a:lvl3pPr marL="1624889" indent="0">
              <a:buNone/>
              <a:defRPr sz="4265"/>
            </a:lvl3pPr>
            <a:lvl4pPr marL="2437333" indent="0">
              <a:buNone/>
              <a:defRPr sz="3554"/>
            </a:lvl4pPr>
            <a:lvl5pPr marL="3249778" indent="0">
              <a:buNone/>
              <a:defRPr sz="3554"/>
            </a:lvl5pPr>
            <a:lvl6pPr marL="4062222" indent="0">
              <a:buNone/>
              <a:defRPr sz="3554"/>
            </a:lvl6pPr>
            <a:lvl7pPr marL="4874666" indent="0">
              <a:buNone/>
              <a:defRPr sz="3554"/>
            </a:lvl7pPr>
            <a:lvl8pPr marL="5687111" indent="0">
              <a:buNone/>
              <a:defRPr sz="3554"/>
            </a:lvl8pPr>
            <a:lvl9pPr marL="6499555" indent="0">
              <a:buNone/>
              <a:defRPr sz="3554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492265" y="3658076"/>
            <a:ext cx="6987401" cy="6777039"/>
          </a:xfrm>
        </p:spPr>
        <p:txBody>
          <a:bodyPr/>
          <a:lstStyle>
            <a:lvl1pPr marL="0" indent="0">
              <a:buNone/>
              <a:defRPr sz="2843"/>
            </a:lvl1pPr>
            <a:lvl2pPr marL="812444" indent="0">
              <a:buNone/>
              <a:defRPr sz="2488"/>
            </a:lvl2pPr>
            <a:lvl3pPr marL="1624889" indent="0">
              <a:buNone/>
              <a:defRPr sz="2132"/>
            </a:lvl3pPr>
            <a:lvl4pPr marL="2437333" indent="0">
              <a:buNone/>
              <a:defRPr sz="1777"/>
            </a:lvl4pPr>
            <a:lvl5pPr marL="3249778" indent="0">
              <a:buNone/>
              <a:defRPr sz="1777"/>
            </a:lvl5pPr>
            <a:lvl6pPr marL="4062222" indent="0">
              <a:buNone/>
              <a:defRPr sz="1777"/>
            </a:lvl6pPr>
            <a:lvl7pPr marL="4874666" indent="0">
              <a:buNone/>
              <a:defRPr sz="1777"/>
            </a:lvl7pPr>
            <a:lvl8pPr marL="5687111" indent="0">
              <a:buNone/>
              <a:defRPr sz="1777"/>
            </a:lvl8pPr>
            <a:lvl9pPr marL="6499555" indent="0">
              <a:buNone/>
              <a:defRPr sz="1777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A883D-8CEE-4F4C-88F9-E589446A264D}" type="datetimeFigureOut">
              <a:rPr lang="nb-NO" smtClean="0"/>
              <a:t>05.03.2020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A0D108-4FEA-4462-B37E-2741DE54D79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8195103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A883D-8CEE-4F4C-88F9-E589446A264D}" type="datetimeFigureOut">
              <a:rPr lang="nb-NO" smtClean="0"/>
              <a:t>05.03.2020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A0D108-4FEA-4462-B37E-2741DE54D79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2497393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15503739" y="649196"/>
            <a:ext cx="4671432" cy="10333502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1489442" y="649196"/>
            <a:ext cx="13743489" cy="10333502"/>
          </a:xfrm>
        </p:spPr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A883D-8CEE-4F4C-88F9-E589446A264D}" type="datetimeFigureOut">
              <a:rPr lang="nb-NO" smtClean="0"/>
              <a:t>05.03.2020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A0D108-4FEA-4462-B37E-2741DE54D79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4361107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>
            <p:ph idx="1" hasCustomPrompt="1"/>
          </p:nvPr>
        </p:nvSpPr>
        <p:spPr>
          <a:xfrm>
            <a:off x="1023051" y="2447188"/>
            <a:ext cx="19558332" cy="889962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 baseline="0"/>
            </a:lvl4pPr>
            <a:lvl5pPr>
              <a:defRPr/>
            </a:lvl5pPr>
          </a:lstStyle>
          <a:p>
            <a:pPr lvl="0"/>
            <a:r>
              <a:rPr lang="en-US"/>
              <a:t>Slide copy uses this color (24pt)</a:t>
            </a:r>
          </a:p>
          <a:p>
            <a:pPr lvl="1"/>
            <a:r>
              <a:rPr lang="en-US"/>
              <a:t>Bullet point level 1 (20pt)</a:t>
            </a:r>
          </a:p>
          <a:p>
            <a:pPr lvl="2"/>
            <a:r>
              <a:rPr lang="en-US"/>
              <a:t>Bullet point level 2 (18pt)</a:t>
            </a:r>
          </a:p>
          <a:p>
            <a:pPr lvl="3"/>
            <a:r>
              <a:rPr lang="en-US"/>
              <a:t>Bullet point level 3 (16pt)</a:t>
            </a:r>
          </a:p>
          <a:p>
            <a:pPr lvl="4"/>
            <a:r>
              <a:rPr lang="en-US"/>
              <a:t>Bullet point level 4 (14pt)</a:t>
            </a:r>
            <a:endParaRPr lang="en-GB"/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1023051" y="305007"/>
            <a:ext cx="19558332" cy="1543956"/>
          </a:xfrm>
        </p:spPr>
        <p:txBody>
          <a:bodyPr>
            <a:noAutofit/>
          </a:bodyPr>
          <a:lstStyle>
            <a:lvl1pPr>
              <a:defRPr sz="4265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r>
              <a:rPr lang="en-US"/>
              <a:t>Slide title: can span two lines of the slide and </a:t>
            </a:r>
            <a:br>
              <a:rPr lang="en-US"/>
            </a:br>
            <a:r>
              <a:rPr lang="en-US"/>
              <a:t>uses this font color (24pt) </a:t>
            </a:r>
            <a:endParaRPr lang="en-GB"/>
          </a:p>
        </p:txBody>
      </p:sp>
      <p:pic>
        <p:nvPicPr>
          <p:cNvPr id="7" name="Picture 186" descr="C:\Users\UL\AppData\Local\Microsoft\Windows\Temporary Internet Files\Content.Outlook\7L26VUK5\Logo_farger.jpg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18" t="24761" r="16749" b="13483"/>
          <a:stretch/>
        </p:blipFill>
        <p:spPr bwMode="auto">
          <a:xfrm>
            <a:off x="18332858" y="271719"/>
            <a:ext cx="3321705" cy="2032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820296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0" name="Picture 186" descr="C:\Users\UL\AppData\Local\Microsoft\Windows\Temporary Internet Files\Content.Outlook\7L26VUK5\Logo_farger.jp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79554" y="1359651"/>
            <a:ext cx="10374299" cy="5505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4" name="Objekt 43" hidden="1"/>
          <p:cNvGraphicFramePr>
            <a:graphicFrameLocks/>
          </p:cNvGraphicFramePr>
          <p:nvPr>
            <p:custDataLst>
              <p:tags r:id="rId2"/>
            </p:custDataLst>
          </p:nvPr>
        </p:nvGraphicFramePr>
        <p:xfrm>
          <a:off x="3" y="0"/>
          <a:ext cx="376122" cy="28225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2" name="think-cell Slide" r:id="rId5" imgW="0" imgH="0" progId="TCLayout.ActiveDocument.1">
                  <p:embed/>
                </p:oleObj>
              </mc:Choice>
              <mc:Fallback>
                <p:oleObj name="think-cell Slide" r:id="rId5" imgW="0" imgH="0" progId="TCLayout.ActiveDocument.1">
                  <p:embed/>
                  <p:pic>
                    <p:nvPicPr>
                      <p:cNvPr id="44" name="Objekt 43" hidden="1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" y="0"/>
                        <a:ext cx="376122" cy="28225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1022665" y="6608917"/>
            <a:ext cx="11262059" cy="1151617"/>
          </a:xfrm>
          <a:prstGeom prst="rect">
            <a:avLst/>
          </a:prstGeom>
        </p:spPr>
        <p:txBody>
          <a:bodyPr lIns="0"/>
          <a:lstStyle>
            <a:lvl1pPr marL="0" indent="0">
              <a:buNone/>
              <a:defRPr sz="3554"/>
            </a:lvl1pPr>
          </a:lstStyle>
          <a:p>
            <a:pPr lvl="0"/>
            <a:r>
              <a:rPr lang="en-US"/>
              <a:t>Click to edit Master text styles</a:t>
            </a:r>
            <a:endParaRPr lang="en-ZA"/>
          </a:p>
        </p:txBody>
      </p:sp>
      <p:sp>
        <p:nvSpPr>
          <p:cNvPr id="13" name="Title 1"/>
          <p:cNvSpPr>
            <a:spLocks noGrp="1"/>
          </p:cNvSpPr>
          <p:nvPr>
            <p:ph type="ctrTitle" hasCustomPrompt="1"/>
          </p:nvPr>
        </p:nvSpPr>
        <p:spPr>
          <a:xfrm>
            <a:off x="1022665" y="4623977"/>
            <a:ext cx="11262059" cy="1857581"/>
          </a:xfrm>
          <a:prstGeom prst="rect">
            <a:avLst/>
          </a:prstGeom>
        </p:spPr>
        <p:txBody>
          <a:bodyPr tIns="0" anchor="t" anchorCtr="0">
            <a:noAutofit/>
          </a:bodyPr>
          <a:lstStyle>
            <a:lvl1pPr algn="l">
              <a:lnSpc>
                <a:spcPct val="100000"/>
              </a:lnSpc>
              <a:defRPr sz="4976" b="1" spc="0" baseline="0">
                <a:solidFill>
                  <a:srgbClr val="00000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/>
              <a:t>Click to edit Master title style 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9518202"/>
      </p:ext>
    </p:extLst>
  </p:cSld>
  <p:clrMapOvr>
    <a:masterClrMapping/>
  </p:clrMapOvr>
  <p:hf hdr="0" dt="0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tel, innhold &amp;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11655363" y="0"/>
            <a:ext cx="10009250" cy="12193588"/>
          </a:xfrm>
          <a:prstGeom prst="rect">
            <a:avLst/>
          </a:prstGeom>
          <a:noFill/>
        </p:spPr>
        <p:txBody>
          <a:bodyPr lIns="0" tIns="2160000" rIns="0" bIns="0" anchor="t" anchorCtr="1"/>
          <a:lstStyle>
            <a:lvl1pPr marL="0" indent="0">
              <a:buNone/>
              <a:defRPr sz="3598"/>
            </a:lvl1pPr>
          </a:lstStyle>
          <a:p>
            <a:r>
              <a:rPr lang="nb-NO"/>
              <a:t>Klikk ikonet for å legge til et bilde</a:t>
            </a:r>
          </a:p>
        </p:txBody>
      </p:sp>
      <p:sp>
        <p:nvSpPr>
          <p:cNvPr id="9" name="Plassholder for dato 8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983651F3-9B16-40C6-B209-3688FC9C95F6}" type="datetimeFigureOut">
              <a:rPr lang="nb-NO" noProof="0" smtClean="0"/>
              <a:pPr/>
              <a:t>05.03.2020</a:t>
            </a:fld>
            <a:endParaRPr lang="nb-NO" noProof="0"/>
          </a:p>
        </p:txBody>
      </p:sp>
      <p:sp>
        <p:nvSpPr>
          <p:cNvPr id="10" name="Plassholder for bunntekst 9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b-NO" noProof="0"/>
          </a:p>
        </p:txBody>
      </p:sp>
      <p:sp>
        <p:nvSpPr>
          <p:cNvPr id="11" name="Plassholder for lysbildenummer 10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5751DFAA-887F-4071-8EAD-E8CA316FCF06}" type="slidenum">
              <a:rPr lang="nb-NO" noProof="0" smtClean="0"/>
              <a:pPr/>
              <a:t>‹#›</a:t>
            </a:fld>
            <a:endParaRPr lang="nb-NO" noProof="0"/>
          </a:p>
        </p:txBody>
      </p:sp>
      <p:sp>
        <p:nvSpPr>
          <p:cNvPr id="13" name="Title 4">
            <a:extLst>
              <a:ext uri="{FF2B5EF4-FFF2-40B4-BE49-F238E27FC236}">
                <a16:creationId xmlns:a16="http://schemas.microsoft.com/office/drawing/2014/main" xmlns="" id="{42250638-35B3-4683-89E4-917B926104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4244" y="457201"/>
            <a:ext cx="8990457" cy="2518522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14" name="Plassholder for tekst 7">
            <a:extLst>
              <a:ext uri="{FF2B5EF4-FFF2-40B4-BE49-F238E27FC236}">
                <a16:creationId xmlns:a16="http://schemas.microsoft.com/office/drawing/2014/main" xmlns="" id="{4C6D0388-B853-43E5-8AD4-745A495F125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944690" y="3233738"/>
            <a:ext cx="8989977" cy="790919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5" name="Plassholder for innhold 2">
            <a:extLst>
              <a:ext uri="{FF2B5EF4-FFF2-40B4-BE49-F238E27FC236}">
                <a16:creationId xmlns:a16="http://schemas.microsoft.com/office/drawing/2014/main" xmlns="" id="{E757C0A9-14D5-40F7-9F93-256354ECA6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44244" y="4286250"/>
            <a:ext cx="8990457" cy="6186255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64042598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tel, innhold &amp; liggende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0" y="6432867"/>
            <a:ext cx="21664613" cy="5760720"/>
          </a:xfrm>
          <a:noFill/>
        </p:spPr>
        <p:txBody>
          <a:bodyPr tIns="720000" anchor="t" anchorCtr="1">
            <a:normAutofit/>
          </a:bodyPr>
          <a:lstStyle>
            <a:lvl1pPr marL="0" indent="0">
              <a:buNone/>
              <a:defRPr sz="3598"/>
            </a:lvl1pPr>
          </a:lstStyle>
          <a:p>
            <a:r>
              <a:rPr lang="nb-NO"/>
              <a:t>Klikk ikonet for å legge til et bilde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xmlns="" id="{663B97D6-BA4C-4B2D-BADF-BC915A7C23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9" name="Plassholder for tekst 7">
            <a:extLst>
              <a:ext uri="{FF2B5EF4-FFF2-40B4-BE49-F238E27FC236}">
                <a16:creationId xmlns:a16="http://schemas.microsoft.com/office/drawing/2014/main" xmlns="" id="{076B5D6D-5178-4EE5-9EB8-FCAC91EBBD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944689" y="3233738"/>
            <a:ext cx="17821275" cy="790919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Plassholder for innhold 2">
            <a:extLst>
              <a:ext uri="{FF2B5EF4-FFF2-40B4-BE49-F238E27FC236}">
                <a16:creationId xmlns:a16="http://schemas.microsoft.com/office/drawing/2014/main" xmlns="" id="{12C1C189-9DC2-4E99-865D-912204CE84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44244" y="4286252"/>
            <a:ext cx="17822227" cy="1562100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29492339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37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6" Type="http://schemas.openxmlformats.org/officeDocument/2006/relationships/theme" Target="../theme/theme3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e 8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2141" y="11035346"/>
            <a:ext cx="3712472" cy="1158242"/>
          </a:xfrm>
          <a:prstGeom prst="rect">
            <a:avLst/>
          </a:prstGeom>
        </p:spPr>
      </p:pic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1944242" y="457200"/>
            <a:ext cx="17822228" cy="2518522"/>
          </a:xfrm>
          <a:prstGeom prst="rect">
            <a:avLst/>
          </a:prstGeom>
        </p:spPr>
        <p:txBody>
          <a:bodyPr vert="horz" lIns="0" tIns="0" rIns="0" bIns="0" rtlCol="0" anchor="b" anchorCtr="0">
            <a:normAutofit/>
          </a:bodyPr>
          <a:lstStyle/>
          <a:p>
            <a:r>
              <a:rPr lang="nb-NO" noProof="0" dirty="0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1944243" y="4286250"/>
            <a:ext cx="17822228" cy="619106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nb-NO" noProof="0" dirty="0"/>
              <a:t>Klikk for å redigere tekststiler i malen</a:t>
            </a:r>
          </a:p>
          <a:p>
            <a:pPr lvl="1"/>
            <a:r>
              <a:rPr lang="nb-NO" noProof="0" dirty="0"/>
              <a:t>Andre nivå</a:t>
            </a:r>
          </a:p>
          <a:p>
            <a:pPr lvl="2"/>
            <a:r>
              <a:rPr lang="nb-NO" noProof="0" dirty="0"/>
              <a:t>Tredje nivå</a:t>
            </a:r>
          </a:p>
          <a:p>
            <a:pPr lvl="3"/>
            <a:r>
              <a:rPr lang="nb-NO" noProof="0" dirty="0"/>
              <a:t>Fjerde nivå</a:t>
            </a:r>
          </a:p>
          <a:p>
            <a:pPr lvl="4"/>
            <a:r>
              <a:rPr lang="nb-NO" noProof="0" dirty="0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1944243" y="11521440"/>
            <a:ext cx="1503695" cy="328338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l">
              <a:defRPr sz="2132">
                <a:solidFill>
                  <a:schemeClr val="tx1"/>
                </a:solidFill>
              </a:defRPr>
            </a:lvl1pPr>
          </a:lstStyle>
          <a:p>
            <a:fld id="{983651F3-9B16-40C6-B209-3688FC9C95F6}" type="datetimeFigureOut">
              <a:rPr lang="nb-NO" noProof="0" smtClean="0"/>
              <a:pPr/>
              <a:t>05.03.2020</a:t>
            </a:fld>
            <a:endParaRPr lang="nb-NO" noProof="0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218897" y="11521440"/>
            <a:ext cx="10801350" cy="328338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ctr">
              <a:defRPr sz="2132">
                <a:solidFill>
                  <a:schemeClr val="tx1"/>
                </a:solidFill>
              </a:defRPr>
            </a:lvl1pPr>
          </a:lstStyle>
          <a:p>
            <a:endParaRPr lang="nb-NO" noProof="0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16211821" y="11521440"/>
            <a:ext cx="548743" cy="328338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r">
              <a:defRPr sz="2132">
                <a:solidFill>
                  <a:schemeClr val="tx1"/>
                </a:solidFill>
              </a:defRPr>
            </a:lvl1pPr>
          </a:lstStyle>
          <a:p>
            <a:fld id="{5751DFAA-887F-4071-8EAD-E8CA316FCF06}" type="slidenum">
              <a:rPr lang="nb-NO" noProof="0" smtClean="0"/>
              <a:pPr/>
              <a:t>‹#›</a:t>
            </a:fld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643857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9" r:id="rId2"/>
    <p:sldLayoutId id="2147483650" r:id="rId3"/>
    <p:sldLayoutId id="2147483657" r:id="rId4"/>
    <p:sldLayoutId id="2147483651" r:id="rId5"/>
    <p:sldLayoutId id="2147483656" r:id="rId6"/>
    <p:sldLayoutId id="2147483658" r:id="rId7"/>
    <p:sldLayoutId id="2147483652" r:id="rId8"/>
    <p:sldLayoutId id="2147483653" r:id="rId9"/>
    <p:sldLayoutId id="2147483660" r:id="rId10"/>
    <p:sldLayoutId id="2147483661" r:id="rId11"/>
    <p:sldLayoutId id="2147483654" r:id="rId12"/>
    <p:sldLayoutId id="2147483655" r:id="rId13"/>
  </p:sldLayoutIdLst>
  <p:txStyles>
    <p:titleStyle>
      <a:lvl1pPr algn="l" defTabSz="1624889" rtl="0" eaLnBrk="1" latinLnBrk="0" hangingPunct="1">
        <a:lnSpc>
          <a:spcPts val="8000"/>
        </a:lnSpc>
        <a:spcBef>
          <a:spcPct val="0"/>
        </a:spcBef>
        <a:buNone/>
        <a:defRPr sz="7200" b="1" kern="1200">
          <a:solidFill>
            <a:schemeClr val="accent4"/>
          </a:solidFill>
          <a:latin typeface="+mj-lt"/>
          <a:ea typeface="+mj-ea"/>
          <a:cs typeface="+mj-cs"/>
        </a:defRPr>
      </a:lvl1pPr>
    </p:titleStyle>
    <p:bodyStyle>
      <a:lvl1pPr marL="468000" indent="-468000" algn="l" defTabSz="1624889" rtl="0" eaLnBrk="1" latinLnBrk="0" hangingPunct="1">
        <a:lnSpc>
          <a:spcPts val="5600"/>
        </a:lnSpc>
        <a:spcBef>
          <a:spcPts val="800"/>
        </a:spcBef>
        <a:buFontTx/>
        <a:buBlip>
          <a:blip r:embed="rId16"/>
        </a:buBlip>
        <a:defRPr sz="4800" kern="1200">
          <a:solidFill>
            <a:srgbClr val="545757"/>
          </a:solidFill>
          <a:latin typeface="+mn-lt"/>
          <a:ea typeface="+mn-ea"/>
          <a:cs typeface="+mn-cs"/>
        </a:defRPr>
      </a:lvl1pPr>
      <a:lvl2pPr marL="936000" indent="-468000" algn="l" defTabSz="1624889" rtl="0" eaLnBrk="1" latinLnBrk="0" hangingPunct="1">
        <a:lnSpc>
          <a:spcPts val="5600"/>
        </a:lnSpc>
        <a:spcBef>
          <a:spcPts val="500"/>
        </a:spcBef>
        <a:buFontTx/>
        <a:buBlip>
          <a:blip r:embed="rId16"/>
        </a:buBlip>
        <a:defRPr sz="4800" kern="1200">
          <a:solidFill>
            <a:srgbClr val="545757"/>
          </a:solidFill>
          <a:latin typeface="+mn-lt"/>
          <a:ea typeface="+mn-ea"/>
          <a:cs typeface="+mn-cs"/>
        </a:defRPr>
      </a:lvl2pPr>
      <a:lvl3pPr marL="1332000" indent="-468000" algn="l" defTabSz="1624889" rtl="0" eaLnBrk="1" latinLnBrk="0" hangingPunct="1">
        <a:lnSpc>
          <a:spcPts val="5600"/>
        </a:lnSpc>
        <a:spcBef>
          <a:spcPts val="500"/>
        </a:spcBef>
        <a:buFontTx/>
        <a:buBlip>
          <a:blip r:embed="rId16"/>
        </a:buBlip>
        <a:defRPr sz="4800" kern="1200">
          <a:solidFill>
            <a:srgbClr val="545757"/>
          </a:solidFill>
          <a:latin typeface="+mn-lt"/>
          <a:ea typeface="+mn-ea"/>
          <a:cs typeface="+mn-cs"/>
        </a:defRPr>
      </a:lvl3pPr>
      <a:lvl4pPr marL="1728000" indent="-468000" algn="l" defTabSz="1624889" rtl="0" eaLnBrk="1" latinLnBrk="0" hangingPunct="1">
        <a:lnSpc>
          <a:spcPts val="5600"/>
        </a:lnSpc>
        <a:spcBef>
          <a:spcPts val="500"/>
        </a:spcBef>
        <a:buFontTx/>
        <a:buBlip>
          <a:blip r:embed="rId16"/>
        </a:buBlip>
        <a:defRPr sz="4800" kern="1200">
          <a:solidFill>
            <a:srgbClr val="545757"/>
          </a:solidFill>
          <a:latin typeface="+mn-lt"/>
          <a:ea typeface="+mn-ea"/>
          <a:cs typeface="+mn-cs"/>
        </a:defRPr>
      </a:lvl4pPr>
      <a:lvl5pPr marL="2160000" indent="-468000" algn="l" defTabSz="1624889" rtl="0" eaLnBrk="1" latinLnBrk="0" hangingPunct="1">
        <a:lnSpc>
          <a:spcPts val="5600"/>
        </a:lnSpc>
        <a:spcBef>
          <a:spcPts val="500"/>
        </a:spcBef>
        <a:buFontTx/>
        <a:buBlip>
          <a:blip r:embed="rId16"/>
        </a:buBlip>
        <a:defRPr sz="4800" kern="1200">
          <a:solidFill>
            <a:srgbClr val="545757"/>
          </a:solidFill>
          <a:latin typeface="+mn-lt"/>
          <a:ea typeface="+mn-ea"/>
          <a:cs typeface="+mn-cs"/>
        </a:defRPr>
      </a:lvl5pPr>
      <a:lvl6pPr marL="4468444" indent="-406222" algn="l" defTabSz="1624889" rtl="0" eaLnBrk="1" latinLnBrk="0" hangingPunct="1">
        <a:lnSpc>
          <a:spcPct val="90000"/>
        </a:lnSpc>
        <a:spcBef>
          <a:spcPts val="889"/>
        </a:spcBef>
        <a:buFont typeface="Arial" panose="020B0604020202020204" pitchFamily="34" charset="0"/>
        <a:buChar char="•"/>
        <a:defRPr sz="3199" kern="1200">
          <a:solidFill>
            <a:schemeClr val="tx1"/>
          </a:solidFill>
          <a:latin typeface="+mn-lt"/>
          <a:ea typeface="+mn-ea"/>
          <a:cs typeface="+mn-cs"/>
        </a:defRPr>
      </a:lvl6pPr>
      <a:lvl7pPr marL="5280889" indent="-406222" algn="l" defTabSz="1624889" rtl="0" eaLnBrk="1" latinLnBrk="0" hangingPunct="1">
        <a:lnSpc>
          <a:spcPct val="90000"/>
        </a:lnSpc>
        <a:spcBef>
          <a:spcPts val="889"/>
        </a:spcBef>
        <a:buFont typeface="Arial" panose="020B0604020202020204" pitchFamily="34" charset="0"/>
        <a:buChar char="•"/>
        <a:defRPr sz="3199" kern="1200">
          <a:solidFill>
            <a:schemeClr val="tx1"/>
          </a:solidFill>
          <a:latin typeface="+mn-lt"/>
          <a:ea typeface="+mn-ea"/>
          <a:cs typeface="+mn-cs"/>
        </a:defRPr>
      </a:lvl7pPr>
      <a:lvl8pPr marL="6093333" indent="-406222" algn="l" defTabSz="1624889" rtl="0" eaLnBrk="1" latinLnBrk="0" hangingPunct="1">
        <a:lnSpc>
          <a:spcPct val="90000"/>
        </a:lnSpc>
        <a:spcBef>
          <a:spcPts val="889"/>
        </a:spcBef>
        <a:buFont typeface="Arial" panose="020B0604020202020204" pitchFamily="34" charset="0"/>
        <a:buChar char="•"/>
        <a:defRPr sz="3199" kern="1200">
          <a:solidFill>
            <a:schemeClr val="tx1"/>
          </a:solidFill>
          <a:latin typeface="+mn-lt"/>
          <a:ea typeface="+mn-ea"/>
          <a:cs typeface="+mn-cs"/>
        </a:defRPr>
      </a:lvl8pPr>
      <a:lvl9pPr marL="6905777" indent="-406222" algn="l" defTabSz="1624889" rtl="0" eaLnBrk="1" latinLnBrk="0" hangingPunct="1">
        <a:lnSpc>
          <a:spcPct val="90000"/>
        </a:lnSpc>
        <a:spcBef>
          <a:spcPts val="889"/>
        </a:spcBef>
        <a:buFont typeface="Arial" panose="020B0604020202020204" pitchFamily="34" charset="0"/>
        <a:buChar char="•"/>
        <a:defRPr sz="31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1624889" rtl="0" eaLnBrk="1" latinLnBrk="0" hangingPunct="1">
        <a:defRPr sz="3199" kern="1200">
          <a:solidFill>
            <a:schemeClr val="tx1"/>
          </a:solidFill>
          <a:latin typeface="+mn-lt"/>
          <a:ea typeface="+mn-ea"/>
          <a:cs typeface="+mn-cs"/>
        </a:defRPr>
      </a:lvl1pPr>
      <a:lvl2pPr marL="812444" algn="l" defTabSz="1624889" rtl="0" eaLnBrk="1" latinLnBrk="0" hangingPunct="1">
        <a:defRPr sz="3199" kern="1200">
          <a:solidFill>
            <a:schemeClr val="tx1"/>
          </a:solidFill>
          <a:latin typeface="+mn-lt"/>
          <a:ea typeface="+mn-ea"/>
          <a:cs typeface="+mn-cs"/>
        </a:defRPr>
      </a:lvl2pPr>
      <a:lvl3pPr marL="1624889" algn="l" defTabSz="1624889" rtl="0" eaLnBrk="1" latinLnBrk="0" hangingPunct="1">
        <a:defRPr sz="3199" kern="1200">
          <a:solidFill>
            <a:schemeClr val="tx1"/>
          </a:solidFill>
          <a:latin typeface="+mn-lt"/>
          <a:ea typeface="+mn-ea"/>
          <a:cs typeface="+mn-cs"/>
        </a:defRPr>
      </a:lvl3pPr>
      <a:lvl4pPr marL="2437333" algn="l" defTabSz="1624889" rtl="0" eaLnBrk="1" latinLnBrk="0" hangingPunct="1">
        <a:defRPr sz="3199" kern="1200">
          <a:solidFill>
            <a:schemeClr val="tx1"/>
          </a:solidFill>
          <a:latin typeface="+mn-lt"/>
          <a:ea typeface="+mn-ea"/>
          <a:cs typeface="+mn-cs"/>
        </a:defRPr>
      </a:lvl4pPr>
      <a:lvl5pPr marL="3249778" algn="l" defTabSz="1624889" rtl="0" eaLnBrk="1" latinLnBrk="0" hangingPunct="1">
        <a:defRPr sz="3199" kern="1200">
          <a:solidFill>
            <a:schemeClr val="tx1"/>
          </a:solidFill>
          <a:latin typeface="+mn-lt"/>
          <a:ea typeface="+mn-ea"/>
          <a:cs typeface="+mn-cs"/>
        </a:defRPr>
      </a:lvl5pPr>
      <a:lvl6pPr marL="4062222" algn="l" defTabSz="1624889" rtl="0" eaLnBrk="1" latinLnBrk="0" hangingPunct="1">
        <a:defRPr sz="3199" kern="1200">
          <a:solidFill>
            <a:schemeClr val="tx1"/>
          </a:solidFill>
          <a:latin typeface="+mn-lt"/>
          <a:ea typeface="+mn-ea"/>
          <a:cs typeface="+mn-cs"/>
        </a:defRPr>
      </a:lvl6pPr>
      <a:lvl7pPr marL="4874666" algn="l" defTabSz="1624889" rtl="0" eaLnBrk="1" latinLnBrk="0" hangingPunct="1">
        <a:defRPr sz="3199" kern="1200">
          <a:solidFill>
            <a:schemeClr val="tx1"/>
          </a:solidFill>
          <a:latin typeface="+mn-lt"/>
          <a:ea typeface="+mn-ea"/>
          <a:cs typeface="+mn-cs"/>
        </a:defRPr>
      </a:lvl7pPr>
      <a:lvl8pPr marL="5687111" algn="l" defTabSz="1624889" rtl="0" eaLnBrk="1" latinLnBrk="0" hangingPunct="1">
        <a:defRPr sz="3199" kern="1200">
          <a:solidFill>
            <a:schemeClr val="tx1"/>
          </a:solidFill>
          <a:latin typeface="+mn-lt"/>
          <a:ea typeface="+mn-ea"/>
          <a:cs typeface="+mn-cs"/>
        </a:defRPr>
      </a:lvl8pPr>
      <a:lvl9pPr marL="6499555" algn="l" defTabSz="1624889" rtl="0" eaLnBrk="1" latinLnBrk="0" hangingPunct="1">
        <a:defRPr sz="31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1489442" y="649197"/>
            <a:ext cx="18685729" cy="23568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1489442" y="3245978"/>
            <a:ext cx="18685729" cy="7736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1489442" y="11301650"/>
            <a:ext cx="4874538" cy="6491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13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543BDC-0553-40FA-A4DB-EDAAA606CFF6}" type="datetimeFigureOut">
              <a:rPr lang="en-US" smtClean="0"/>
              <a:t>3/5/2020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7176403" y="11301650"/>
            <a:ext cx="7311807" cy="6491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13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15300633" y="11301650"/>
            <a:ext cx="4874538" cy="6491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13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72068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</p:sldLayoutIdLst>
  <p:txStyles>
    <p:titleStyle>
      <a:lvl1pPr algn="l" defTabSz="1624889" rtl="0" eaLnBrk="1" latinLnBrk="0" hangingPunct="1">
        <a:lnSpc>
          <a:spcPct val="90000"/>
        </a:lnSpc>
        <a:spcBef>
          <a:spcPct val="0"/>
        </a:spcBef>
        <a:buNone/>
        <a:defRPr sz="781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06222" indent="-406222" algn="l" defTabSz="1624889" rtl="0" eaLnBrk="1" latinLnBrk="0" hangingPunct="1">
        <a:lnSpc>
          <a:spcPct val="90000"/>
        </a:lnSpc>
        <a:spcBef>
          <a:spcPts val="1777"/>
        </a:spcBef>
        <a:buFont typeface="Arial" panose="020B0604020202020204" pitchFamily="34" charset="0"/>
        <a:buChar char="•"/>
        <a:defRPr sz="4976" kern="1200">
          <a:solidFill>
            <a:schemeClr val="tx1"/>
          </a:solidFill>
          <a:latin typeface="+mn-lt"/>
          <a:ea typeface="+mn-ea"/>
          <a:cs typeface="+mn-cs"/>
        </a:defRPr>
      </a:lvl1pPr>
      <a:lvl2pPr marL="1218667" indent="-406222" algn="l" defTabSz="1624889" rtl="0" eaLnBrk="1" latinLnBrk="0" hangingPunct="1">
        <a:lnSpc>
          <a:spcPct val="90000"/>
        </a:lnSpc>
        <a:spcBef>
          <a:spcPts val="889"/>
        </a:spcBef>
        <a:buFont typeface="Arial" panose="020B0604020202020204" pitchFamily="34" charset="0"/>
        <a:buChar char="•"/>
        <a:defRPr sz="4265" kern="1200">
          <a:solidFill>
            <a:schemeClr val="tx1"/>
          </a:solidFill>
          <a:latin typeface="+mn-lt"/>
          <a:ea typeface="+mn-ea"/>
          <a:cs typeface="+mn-cs"/>
        </a:defRPr>
      </a:lvl2pPr>
      <a:lvl3pPr marL="2031111" indent="-406222" algn="l" defTabSz="1624889" rtl="0" eaLnBrk="1" latinLnBrk="0" hangingPunct="1">
        <a:lnSpc>
          <a:spcPct val="90000"/>
        </a:lnSpc>
        <a:spcBef>
          <a:spcPts val="889"/>
        </a:spcBef>
        <a:buFont typeface="Arial" panose="020B0604020202020204" pitchFamily="34" charset="0"/>
        <a:buChar char="•"/>
        <a:defRPr sz="3554" kern="1200">
          <a:solidFill>
            <a:schemeClr val="tx1"/>
          </a:solidFill>
          <a:latin typeface="+mn-lt"/>
          <a:ea typeface="+mn-ea"/>
          <a:cs typeface="+mn-cs"/>
        </a:defRPr>
      </a:lvl3pPr>
      <a:lvl4pPr marL="2843555" indent="-406222" algn="l" defTabSz="1624889" rtl="0" eaLnBrk="1" latinLnBrk="0" hangingPunct="1">
        <a:lnSpc>
          <a:spcPct val="90000"/>
        </a:lnSpc>
        <a:spcBef>
          <a:spcPts val="889"/>
        </a:spcBef>
        <a:buFont typeface="Arial" panose="020B0604020202020204" pitchFamily="34" charset="0"/>
        <a:buChar char="•"/>
        <a:defRPr sz="3199" kern="1200">
          <a:solidFill>
            <a:schemeClr val="tx1"/>
          </a:solidFill>
          <a:latin typeface="+mn-lt"/>
          <a:ea typeface="+mn-ea"/>
          <a:cs typeface="+mn-cs"/>
        </a:defRPr>
      </a:lvl4pPr>
      <a:lvl5pPr marL="3656000" indent="-406222" algn="l" defTabSz="1624889" rtl="0" eaLnBrk="1" latinLnBrk="0" hangingPunct="1">
        <a:lnSpc>
          <a:spcPct val="90000"/>
        </a:lnSpc>
        <a:spcBef>
          <a:spcPts val="889"/>
        </a:spcBef>
        <a:buFont typeface="Arial" panose="020B0604020202020204" pitchFamily="34" charset="0"/>
        <a:buChar char="•"/>
        <a:defRPr sz="3199" kern="1200">
          <a:solidFill>
            <a:schemeClr val="tx1"/>
          </a:solidFill>
          <a:latin typeface="+mn-lt"/>
          <a:ea typeface="+mn-ea"/>
          <a:cs typeface="+mn-cs"/>
        </a:defRPr>
      </a:lvl5pPr>
      <a:lvl6pPr marL="4468444" indent="-406222" algn="l" defTabSz="1624889" rtl="0" eaLnBrk="1" latinLnBrk="0" hangingPunct="1">
        <a:lnSpc>
          <a:spcPct val="90000"/>
        </a:lnSpc>
        <a:spcBef>
          <a:spcPts val="889"/>
        </a:spcBef>
        <a:buFont typeface="Arial" panose="020B0604020202020204" pitchFamily="34" charset="0"/>
        <a:buChar char="•"/>
        <a:defRPr sz="3199" kern="1200">
          <a:solidFill>
            <a:schemeClr val="tx1"/>
          </a:solidFill>
          <a:latin typeface="+mn-lt"/>
          <a:ea typeface="+mn-ea"/>
          <a:cs typeface="+mn-cs"/>
        </a:defRPr>
      </a:lvl6pPr>
      <a:lvl7pPr marL="5280889" indent="-406222" algn="l" defTabSz="1624889" rtl="0" eaLnBrk="1" latinLnBrk="0" hangingPunct="1">
        <a:lnSpc>
          <a:spcPct val="90000"/>
        </a:lnSpc>
        <a:spcBef>
          <a:spcPts val="889"/>
        </a:spcBef>
        <a:buFont typeface="Arial" panose="020B0604020202020204" pitchFamily="34" charset="0"/>
        <a:buChar char="•"/>
        <a:defRPr sz="3199" kern="1200">
          <a:solidFill>
            <a:schemeClr val="tx1"/>
          </a:solidFill>
          <a:latin typeface="+mn-lt"/>
          <a:ea typeface="+mn-ea"/>
          <a:cs typeface="+mn-cs"/>
        </a:defRPr>
      </a:lvl7pPr>
      <a:lvl8pPr marL="6093333" indent="-406222" algn="l" defTabSz="1624889" rtl="0" eaLnBrk="1" latinLnBrk="0" hangingPunct="1">
        <a:lnSpc>
          <a:spcPct val="90000"/>
        </a:lnSpc>
        <a:spcBef>
          <a:spcPts val="889"/>
        </a:spcBef>
        <a:buFont typeface="Arial" panose="020B0604020202020204" pitchFamily="34" charset="0"/>
        <a:buChar char="•"/>
        <a:defRPr sz="3199" kern="1200">
          <a:solidFill>
            <a:schemeClr val="tx1"/>
          </a:solidFill>
          <a:latin typeface="+mn-lt"/>
          <a:ea typeface="+mn-ea"/>
          <a:cs typeface="+mn-cs"/>
        </a:defRPr>
      </a:lvl8pPr>
      <a:lvl9pPr marL="6905777" indent="-406222" algn="l" defTabSz="1624889" rtl="0" eaLnBrk="1" latinLnBrk="0" hangingPunct="1">
        <a:lnSpc>
          <a:spcPct val="90000"/>
        </a:lnSpc>
        <a:spcBef>
          <a:spcPts val="889"/>
        </a:spcBef>
        <a:buFont typeface="Arial" panose="020B0604020202020204" pitchFamily="34" charset="0"/>
        <a:buChar char="•"/>
        <a:defRPr sz="31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624889" rtl="0" eaLnBrk="1" latinLnBrk="0" hangingPunct="1">
        <a:defRPr sz="3199" kern="1200">
          <a:solidFill>
            <a:schemeClr val="tx1"/>
          </a:solidFill>
          <a:latin typeface="+mn-lt"/>
          <a:ea typeface="+mn-ea"/>
          <a:cs typeface="+mn-cs"/>
        </a:defRPr>
      </a:lvl1pPr>
      <a:lvl2pPr marL="812444" algn="l" defTabSz="1624889" rtl="0" eaLnBrk="1" latinLnBrk="0" hangingPunct="1">
        <a:defRPr sz="3199" kern="1200">
          <a:solidFill>
            <a:schemeClr val="tx1"/>
          </a:solidFill>
          <a:latin typeface="+mn-lt"/>
          <a:ea typeface="+mn-ea"/>
          <a:cs typeface="+mn-cs"/>
        </a:defRPr>
      </a:lvl2pPr>
      <a:lvl3pPr marL="1624889" algn="l" defTabSz="1624889" rtl="0" eaLnBrk="1" latinLnBrk="0" hangingPunct="1">
        <a:defRPr sz="3199" kern="1200">
          <a:solidFill>
            <a:schemeClr val="tx1"/>
          </a:solidFill>
          <a:latin typeface="+mn-lt"/>
          <a:ea typeface="+mn-ea"/>
          <a:cs typeface="+mn-cs"/>
        </a:defRPr>
      </a:lvl3pPr>
      <a:lvl4pPr marL="2437333" algn="l" defTabSz="1624889" rtl="0" eaLnBrk="1" latinLnBrk="0" hangingPunct="1">
        <a:defRPr sz="3199" kern="1200">
          <a:solidFill>
            <a:schemeClr val="tx1"/>
          </a:solidFill>
          <a:latin typeface="+mn-lt"/>
          <a:ea typeface="+mn-ea"/>
          <a:cs typeface="+mn-cs"/>
        </a:defRPr>
      </a:lvl4pPr>
      <a:lvl5pPr marL="3249778" algn="l" defTabSz="1624889" rtl="0" eaLnBrk="1" latinLnBrk="0" hangingPunct="1">
        <a:defRPr sz="3199" kern="1200">
          <a:solidFill>
            <a:schemeClr val="tx1"/>
          </a:solidFill>
          <a:latin typeface="+mn-lt"/>
          <a:ea typeface="+mn-ea"/>
          <a:cs typeface="+mn-cs"/>
        </a:defRPr>
      </a:lvl5pPr>
      <a:lvl6pPr marL="4062222" algn="l" defTabSz="1624889" rtl="0" eaLnBrk="1" latinLnBrk="0" hangingPunct="1">
        <a:defRPr sz="3199" kern="1200">
          <a:solidFill>
            <a:schemeClr val="tx1"/>
          </a:solidFill>
          <a:latin typeface="+mn-lt"/>
          <a:ea typeface="+mn-ea"/>
          <a:cs typeface="+mn-cs"/>
        </a:defRPr>
      </a:lvl6pPr>
      <a:lvl7pPr marL="4874666" algn="l" defTabSz="1624889" rtl="0" eaLnBrk="1" latinLnBrk="0" hangingPunct="1">
        <a:defRPr sz="3199" kern="1200">
          <a:solidFill>
            <a:schemeClr val="tx1"/>
          </a:solidFill>
          <a:latin typeface="+mn-lt"/>
          <a:ea typeface="+mn-ea"/>
          <a:cs typeface="+mn-cs"/>
        </a:defRPr>
      </a:lvl7pPr>
      <a:lvl8pPr marL="5687111" algn="l" defTabSz="1624889" rtl="0" eaLnBrk="1" latinLnBrk="0" hangingPunct="1">
        <a:defRPr sz="3199" kern="1200">
          <a:solidFill>
            <a:schemeClr val="tx1"/>
          </a:solidFill>
          <a:latin typeface="+mn-lt"/>
          <a:ea typeface="+mn-ea"/>
          <a:cs typeface="+mn-cs"/>
        </a:defRPr>
      </a:lvl8pPr>
      <a:lvl9pPr marL="6499555" algn="l" defTabSz="1624889" rtl="0" eaLnBrk="1" latinLnBrk="0" hangingPunct="1">
        <a:defRPr sz="31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1489442" y="649197"/>
            <a:ext cx="18685729" cy="23568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1489442" y="3245978"/>
            <a:ext cx="18685729" cy="7736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1489442" y="11301650"/>
            <a:ext cx="4874538" cy="6491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13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5A883D-8CEE-4F4C-88F9-E589446A264D}" type="datetimeFigureOut">
              <a:rPr lang="nb-NO" smtClean="0"/>
              <a:t>05.03.2020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7176403" y="11301650"/>
            <a:ext cx="7311807" cy="6491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13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15300633" y="11301650"/>
            <a:ext cx="4874538" cy="6491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13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0D108-4FEA-4462-B37E-2741DE54D79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935377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687" r:id="rId13"/>
    <p:sldLayoutId id="2147483688" r:id="rId14"/>
    <p:sldLayoutId id="2147483689" r:id="rId15"/>
  </p:sldLayoutIdLst>
  <p:txStyles>
    <p:titleStyle>
      <a:lvl1pPr algn="l" defTabSz="1624889" rtl="0" eaLnBrk="1" latinLnBrk="0" hangingPunct="1">
        <a:lnSpc>
          <a:spcPct val="90000"/>
        </a:lnSpc>
        <a:spcBef>
          <a:spcPct val="0"/>
        </a:spcBef>
        <a:buNone/>
        <a:defRPr sz="781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06222" indent="-406222" algn="l" defTabSz="1624889" rtl="0" eaLnBrk="1" latinLnBrk="0" hangingPunct="1">
        <a:lnSpc>
          <a:spcPct val="90000"/>
        </a:lnSpc>
        <a:spcBef>
          <a:spcPts val="1777"/>
        </a:spcBef>
        <a:buFont typeface="Arial" panose="020B0604020202020204" pitchFamily="34" charset="0"/>
        <a:buChar char="•"/>
        <a:defRPr sz="4976" kern="1200">
          <a:solidFill>
            <a:schemeClr val="tx1"/>
          </a:solidFill>
          <a:latin typeface="+mn-lt"/>
          <a:ea typeface="+mn-ea"/>
          <a:cs typeface="+mn-cs"/>
        </a:defRPr>
      </a:lvl1pPr>
      <a:lvl2pPr marL="1218667" indent="-406222" algn="l" defTabSz="1624889" rtl="0" eaLnBrk="1" latinLnBrk="0" hangingPunct="1">
        <a:lnSpc>
          <a:spcPct val="90000"/>
        </a:lnSpc>
        <a:spcBef>
          <a:spcPts val="889"/>
        </a:spcBef>
        <a:buFont typeface="Arial" panose="020B0604020202020204" pitchFamily="34" charset="0"/>
        <a:buChar char="•"/>
        <a:defRPr sz="4265" kern="1200">
          <a:solidFill>
            <a:schemeClr val="tx1"/>
          </a:solidFill>
          <a:latin typeface="+mn-lt"/>
          <a:ea typeface="+mn-ea"/>
          <a:cs typeface="+mn-cs"/>
        </a:defRPr>
      </a:lvl2pPr>
      <a:lvl3pPr marL="2031111" indent="-406222" algn="l" defTabSz="1624889" rtl="0" eaLnBrk="1" latinLnBrk="0" hangingPunct="1">
        <a:lnSpc>
          <a:spcPct val="90000"/>
        </a:lnSpc>
        <a:spcBef>
          <a:spcPts val="889"/>
        </a:spcBef>
        <a:buFont typeface="Arial" panose="020B0604020202020204" pitchFamily="34" charset="0"/>
        <a:buChar char="•"/>
        <a:defRPr sz="3554" kern="1200">
          <a:solidFill>
            <a:schemeClr val="tx1"/>
          </a:solidFill>
          <a:latin typeface="+mn-lt"/>
          <a:ea typeface="+mn-ea"/>
          <a:cs typeface="+mn-cs"/>
        </a:defRPr>
      </a:lvl3pPr>
      <a:lvl4pPr marL="2843555" indent="-406222" algn="l" defTabSz="1624889" rtl="0" eaLnBrk="1" latinLnBrk="0" hangingPunct="1">
        <a:lnSpc>
          <a:spcPct val="90000"/>
        </a:lnSpc>
        <a:spcBef>
          <a:spcPts val="889"/>
        </a:spcBef>
        <a:buFont typeface="Arial" panose="020B0604020202020204" pitchFamily="34" charset="0"/>
        <a:buChar char="•"/>
        <a:defRPr sz="3199" kern="1200">
          <a:solidFill>
            <a:schemeClr val="tx1"/>
          </a:solidFill>
          <a:latin typeface="+mn-lt"/>
          <a:ea typeface="+mn-ea"/>
          <a:cs typeface="+mn-cs"/>
        </a:defRPr>
      </a:lvl4pPr>
      <a:lvl5pPr marL="3656000" indent="-406222" algn="l" defTabSz="1624889" rtl="0" eaLnBrk="1" latinLnBrk="0" hangingPunct="1">
        <a:lnSpc>
          <a:spcPct val="90000"/>
        </a:lnSpc>
        <a:spcBef>
          <a:spcPts val="889"/>
        </a:spcBef>
        <a:buFont typeface="Arial" panose="020B0604020202020204" pitchFamily="34" charset="0"/>
        <a:buChar char="•"/>
        <a:defRPr sz="3199" kern="1200">
          <a:solidFill>
            <a:schemeClr val="tx1"/>
          </a:solidFill>
          <a:latin typeface="+mn-lt"/>
          <a:ea typeface="+mn-ea"/>
          <a:cs typeface="+mn-cs"/>
        </a:defRPr>
      </a:lvl5pPr>
      <a:lvl6pPr marL="4468444" indent="-406222" algn="l" defTabSz="1624889" rtl="0" eaLnBrk="1" latinLnBrk="0" hangingPunct="1">
        <a:lnSpc>
          <a:spcPct val="90000"/>
        </a:lnSpc>
        <a:spcBef>
          <a:spcPts val="889"/>
        </a:spcBef>
        <a:buFont typeface="Arial" panose="020B0604020202020204" pitchFamily="34" charset="0"/>
        <a:buChar char="•"/>
        <a:defRPr sz="3199" kern="1200">
          <a:solidFill>
            <a:schemeClr val="tx1"/>
          </a:solidFill>
          <a:latin typeface="+mn-lt"/>
          <a:ea typeface="+mn-ea"/>
          <a:cs typeface="+mn-cs"/>
        </a:defRPr>
      </a:lvl6pPr>
      <a:lvl7pPr marL="5280889" indent="-406222" algn="l" defTabSz="1624889" rtl="0" eaLnBrk="1" latinLnBrk="0" hangingPunct="1">
        <a:lnSpc>
          <a:spcPct val="90000"/>
        </a:lnSpc>
        <a:spcBef>
          <a:spcPts val="889"/>
        </a:spcBef>
        <a:buFont typeface="Arial" panose="020B0604020202020204" pitchFamily="34" charset="0"/>
        <a:buChar char="•"/>
        <a:defRPr sz="3199" kern="1200">
          <a:solidFill>
            <a:schemeClr val="tx1"/>
          </a:solidFill>
          <a:latin typeface="+mn-lt"/>
          <a:ea typeface="+mn-ea"/>
          <a:cs typeface="+mn-cs"/>
        </a:defRPr>
      </a:lvl7pPr>
      <a:lvl8pPr marL="6093333" indent="-406222" algn="l" defTabSz="1624889" rtl="0" eaLnBrk="1" latinLnBrk="0" hangingPunct="1">
        <a:lnSpc>
          <a:spcPct val="90000"/>
        </a:lnSpc>
        <a:spcBef>
          <a:spcPts val="889"/>
        </a:spcBef>
        <a:buFont typeface="Arial" panose="020B0604020202020204" pitchFamily="34" charset="0"/>
        <a:buChar char="•"/>
        <a:defRPr sz="3199" kern="1200">
          <a:solidFill>
            <a:schemeClr val="tx1"/>
          </a:solidFill>
          <a:latin typeface="+mn-lt"/>
          <a:ea typeface="+mn-ea"/>
          <a:cs typeface="+mn-cs"/>
        </a:defRPr>
      </a:lvl8pPr>
      <a:lvl9pPr marL="6905777" indent="-406222" algn="l" defTabSz="1624889" rtl="0" eaLnBrk="1" latinLnBrk="0" hangingPunct="1">
        <a:lnSpc>
          <a:spcPct val="90000"/>
        </a:lnSpc>
        <a:spcBef>
          <a:spcPts val="889"/>
        </a:spcBef>
        <a:buFont typeface="Arial" panose="020B0604020202020204" pitchFamily="34" charset="0"/>
        <a:buChar char="•"/>
        <a:defRPr sz="31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1624889" rtl="0" eaLnBrk="1" latinLnBrk="0" hangingPunct="1">
        <a:defRPr sz="3199" kern="1200">
          <a:solidFill>
            <a:schemeClr val="tx1"/>
          </a:solidFill>
          <a:latin typeface="+mn-lt"/>
          <a:ea typeface="+mn-ea"/>
          <a:cs typeface="+mn-cs"/>
        </a:defRPr>
      </a:lvl1pPr>
      <a:lvl2pPr marL="812444" algn="l" defTabSz="1624889" rtl="0" eaLnBrk="1" latinLnBrk="0" hangingPunct="1">
        <a:defRPr sz="3199" kern="1200">
          <a:solidFill>
            <a:schemeClr val="tx1"/>
          </a:solidFill>
          <a:latin typeface="+mn-lt"/>
          <a:ea typeface="+mn-ea"/>
          <a:cs typeface="+mn-cs"/>
        </a:defRPr>
      </a:lvl2pPr>
      <a:lvl3pPr marL="1624889" algn="l" defTabSz="1624889" rtl="0" eaLnBrk="1" latinLnBrk="0" hangingPunct="1">
        <a:defRPr sz="3199" kern="1200">
          <a:solidFill>
            <a:schemeClr val="tx1"/>
          </a:solidFill>
          <a:latin typeface="+mn-lt"/>
          <a:ea typeface="+mn-ea"/>
          <a:cs typeface="+mn-cs"/>
        </a:defRPr>
      </a:lvl3pPr>
      <a:lvl4pPr marL="2437333" algn="l" defTabSz="1624889" rtl="0" eaLnBrk="1" latinLnBrk="0" hangingPunct="1">
        <a:defRPr sz="3199" kern="1200">
          <a:solidFill>
            <a:schemeClr val="tx1"/>
          </a:solidFill>
          <a:latin typeface="+mn-lt"/>
          <a:ea typeface="+mn-ea"/>
          <a:cs typeface="+mn-cs"/>
        </a:defRPr>
      </a:lvl4pPr>
      <a:lvl5pPr marL="3249778" algn="l" defTabSz="1624889" rtl="0" eaLnBrk="1" latinLnBrk="0" hangingPunct="1">
        <a:defRPr sz="3199" kern="1200">
          <a:solidFill>
            <a:schemeClr val="tx1"/>
          </a:solidFill>
          <a:latin typeface="+mn-lt"/>
          <a:ea typeface="+mn-ea"/>
          <a:cs typeface="+mn-cs"/>
        </a:defRPr>
      </a:lvl5pPr>
      <a:lvl6pPr marL="4062222" algn="l" defTabSz="1624889" rtl="0" eaLnBrk="1" latinLnBrk="0" hangingPunct="1">
        <a:defRPr sz="3199" kern="1200">
          <a:solidFill>
            <a:schemeClr val="tx1"/>
          </a:solidFill>
          <a:latin typeface="+mn-lt"/>
          <a:ea typeface="+mn-ea"/>
          <a:cs typeface="+mn-cs"/>
        </a:defRPr>
      </a:lvl6pPr>
      <a:lvl7pPr marL="4874666" algn="l" defTabSz="1624889" rtl="0" eaLnBrk="1" latinLnBrk="0" hangingPunct="1">
        <a:defRPr sz="3199" kern="1200">
          <a:solidFill>
            <a:schemeClr val="tx1"/>
          </a:solidFill>
          <a:latin typeface="+mn-lt"/>
          <a:ea typeface="+mn-ea"/>
          <a:cs typeface="+mn-cs"/>
        </a:defRPr>
      </a:lvl7pPr>
      <a:lvl8pPr marL="5687111" algn="l" defTabSz="1624889" rtl="0" eaLnBrk="1" latinLnBrk="0" hangingPunct="1">
        <a:defRPr sz="3199" kern="1200">
          <a:solidFill>
            <a:schemeClr val="tx1"/>
          </a:solidFill>
          <a:latin typeface="+mn-lt"/>
          <a:ea typeface="+mn-ea"/>
          <a:cs typeface="+mn-cs"/>
        </a:defRPr>
      </a:lvl8pPr>
      <a:lvl9pPr marL="6499555" algn="l" defTabSz="1624889" rtl="0" eaLnBrk="1" latinLnBrk="0" hangingPunct="1">
        <a:defRPr sz="31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jp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22.png"/><Relationship Id="rId5" Type="http://schemas.openxmlformats.org/officeDocument/2006/relationships/image" Target="../media/image21.jpeg"/><Relationship Id="rId4" Type="http://schemas.openxmlformats.org/officeDocument/2006/relationships/image" Target="../media/image20.png"/><Relationship Id="rId9" Type="http://schemas.openxmlformats.org/officeDocument/2006/relationships/image" Target="../media/image2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xmlns="" id="{5B821090-0C49-4587-8B20-A0AC12F1837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EF387CA9-E15E-4885-B91A-807F02971A6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DE2F5926-1007-4995-967C-F02ED724499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nb-NO" dirty="0" smtClean="0"/>
              <a:t>El Fornebu</a:t>
            </a:r>
            <a:br>
              <a:rPr lang="nb-NO" dirty="0" smtClean="0"/>
            </a:br>
            <a:r>
              <a:rPr lang="nb-NO" sz="6000" dirty="0" smtClean="0"/>
              <a:t>Hvordan </a:t>
            </a:r>
            <a:r>
              <a:rPr lang="nb-NO" sz="6000" dirty="0" err="1" smtClean="0"/>
              <a:t>nyttegjøre</a:t>
            </a:r>
            <a:r>
              <a:rPr lang="nb-NO" sz="6000" dirty="0" smtClean="0"/>
              <a:t> oss resultatene?</a:t>
            </a:r>
            <a:endParaRPr lang="nb-NO" sz="60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DF82C179-AB9A-4649-A6DE-AA1A5B6D040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 smtClean="0"/>
              <a:t>Arthur Wøhni, Kommunaldirektør Samfunn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6201948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Sylinder 2"/>
          <p:cNvSpPr txBox="1"/>
          <p:nvPr/>
        </p:nvSpPr>
        <p:spPr>
          <a:xfrm>
            <a:off x="11482777" y="722416"/>
            <a:ext cx="9310254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6251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5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rbel"/>
                <a:ea typeface="+mn-ea"/>
                <a:cs typeface="+mn-cs"/>
              </a:rPr>
              <a:t>FORNEBU</a:t>
            </a:r>
            <a:endParaRPr kumimoji="0" lang="nb-NO" sz="15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sp>
        <p:nvSpPr>
          <p:cNvPr id="4" name="Rektangel 3"/>
          <p:cNvSpPr/>
          <p:nvPr/>
        </p:nvSpPr>
        <p:spPr>
          <a:xfrm>
            <a:off x="9874206" y="2981308"/>
            <a:ext cx="11790407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16251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9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radley Hand ITC" panose="03070402050302030203" pitchFamily="66" charset="0"/>
                <a:ea typeface="+mn-ea"/>
                <a:cs typeface="+mn-cs"/>
              </a:rPr>
              <a:t>– fantastiske Fornebu </a:t>
            </a:r>
            <a:endParaRPr kumimoji="0" lang="nb-NO" sz="9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Bradley Hand ITC" panose="03070402050302030203" pitchFamily="66" charset="0"/>
              <a:ea typeface="+mn-ea"/>
              <a:cs typeface="+mn-cs"/>
            </a:endParaRPr>
          </a:p>
        </p:txBody>
      </p:sp>
      <p:sp>
        <p:nvSpPr>
          <p:cNvPr id="5" name="TekstSylinder 4"/>
          <p:cNvSpPr txBox="1"/>
          <p:nvPr/>
        </p:nvSpPr>
        <p:spPr>
          <a:xfrm>
            <a:off x="15029412" y="11332768"/>
            <a:ext cx="44722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6251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rbel"/>
                <a:ea typeface="+mn-ea"/>
                <a:cs typeface="+mn-cs"/>
              </a:rPr>
              <a:t>Ill: Fornebubanen</a:t>
            </a:r>
            <a:endParaRPr kumimoji="0" lang="nb-NO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235"/>
          <a:stretch>
            <a:fillRect/>
          </a:stretch>
        </p:blipFill>
        <p:spPr bwMode="auto">
          <a:xfrm>
            <a:off x="0" y="1314450"/>
            <a:ext cx="9925050" cy="935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14406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>
            <a:extLst>
              <a:ext uri="{FF2B5EF4-FFF2-40B4-BE49-F238E27FC236}">
                <a16:creationId xmlns:a16="http://schemas.microsoft.com/office/drawing/2014/main" xmlns="" id="{D2C4BFA1-2075-4901-9E24-E41D1FDD51F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2053236" y="889163"/>
            <a:ext cx="17596568" cy="10415262"/>
            <a:chOff x="1155481" y="498348"/>
            <a:chExt cx="9902663" cy="5861304"/>
          </a:xfrm>
        </p:grpSpPr>
        <p:sp>
          <p:nvSpPr>
            <p:cNvPr id="24" name="Oval 5">
              <a:extLst>
                <a:ext uri="{FF2B5EF4-FFF2-40B4-BE49-F238E27FC236}">
                  <a16:creationId xmlns:a16="http://schemas.microsoft.com/office/drawing/2014/main" xmlns="" id="{985A7375-E3AF-4F5C-85AE-17E8832952CA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155481" y="498348"/>
              <a:ext cx="5861304" cy="5861304"/>
            </a:xfrm>
            <a:prstGeom prst="ellipse">
              <a:avLst/>
            </a:prstGeom>
            <a:solidFill>
              <a:schemeClr val="accent1">
                <a:alpha val="55000"/>
              </a:schemeClr>
            </a:solidFill>
            <a:ln>
              <a:noFill/>
            </a:ln>
          </p:spPr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xmlns="" id="{F0307F65-8304-4FA8-A841-D4D7625411BE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5196840" y="498348"/>
              <a:ext cx="5861304" cy="5861304"/>
            </a:xfrm>
            <a:prstGeom prst="ellipse">
              <a:avLst/>
            </a:prstGeom>
            <a:solidFill>
              <a:schemeClr val="accent1">
                <a:alpha val="55000"/>
              </a:schemeClr>
            </a:solidFill>
            <a:ln>
              <a:noFill/>
            </a:ln>
          </p:spPr>
        </p:sp>
        <p:sp>
          <p:nvSpPr>
            <p:cNvPr id="26" name="Oval 5">
              <a:extLst>
                <a:ext uri="{FF2B5EF4-FFF2-40B4-BE49-F238E27FC236}">
                  <a16:creationId xmlns:a16="http://schemas.microsoft.com/office/drawing/2014/main" xmlns="" id="{C8B8394C-136F-4E05-A002-D93A5E79CD50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3165348" y="498348"/>
              <a:ext cx="5861304" cy="5861304"/>
            </a:xfrm>
            <a:prstGeom prst="ellipse">
              <a:avLst/>
            </a:prstGeom>
            <a:solidFill>
              <a:schemeClr val="accent1">
                <a:alpha val="70000"/>
              </a:schemeClr>
            </a:solidFill>
            <a:ln>
              <a:noFill/>
            </a:ln>
          </p:spPr>
        </p:sp>
      </p:grp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xmlns="" id="{79847D6B-50DF-46EE-9651-48F1C3E16C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708077" y="7992448"/>
            <a:ext cx="16248459" cy="1354038"/>
          </a:xfrm>
        </p:spPr>
        <p:txBody>
          <a:bodyPr vert="horz" lIns="162485" tIns="81242" rIns="162485" bIns="81242" rtlCol="0">
            <a:normAutofit/>
          </a:bodyPr>
          <a:lstStyle/>
          <a:p>
            <a:pPr algn="ctr"/>
            <a:r>
              <a:rPr lang="en-US" sz="3199">
                <a:solidFill>
                  <a:schemeClr val="tx1"/>
                </a:solidFill>
              </a:rPr>
              <a:t>Klimastrategi - Bærum kommune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xmlns="" id="{053FB2EE-284F-4C87-AB3D-BBF87A9FAB9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-1" y="4471948"/>
            <a:ext cx="21664613" cy="324969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tel 1">
            <a:extLst>
              <a:ext uri="{FF2B5EF4-FFF2-40B4-BE49-F238E27FC236}">
                <a16:creationId xmlns:a16="http://schemas.microsoft.com/office/drawing/2014/main" xmlns="" id="{2FA0BEA9-AB05-43BA-8518-90C0FC5E6F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08077" y="4937400"/>
            <a:ext cx="16248459" cy="2454306"/>
          </a:xfrm>
        </p:spPr>
        <p:txBody>
          <a:bodyPr vert="horz" lIns="162485" tIns="81242" rIns="162485" bIns="81242" rtlCol="0" anchor="ctr">
            <a:normAutofit/>
          </a:bodyPr>
          <a:lstStyle/>
          <a:p>
            <a:pPr algn="ctr"/>
            <a:r>
              <a:rPr lang="en-US" sz="7108">
                <a:solidFill>
                  <a:schemeClr val="bg2"/>
                </a:solidFill>
              </a:rPr>
              <a:t>Fornebu skal være etablert som et nullutslippsområde i 2027</a:t>
            </a:r>
          </a:p>
        </p:txBody>
      </p:sp>
    </p:spTree>
    <p:extLst>
      <p:ext uri="{BB962C8B-B14F-4D97-AF65-F5344CB8AC3E}">
        <p14:creationId xmlns:p14="http://schemas.microsoft.com/office/powerpoint/2010/main" val="428684211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xmlns="" id="{F5D2E518-5D30-4E23-A453-628D477D2B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9864" y="1289387"/>
            <a:ext cx="6018729" cy="2923978"/>
          </a:xfrm>
        </p:spPr>
        <p:txBody>
          <a:bodyPr>
            <a:normAutofit/>
          </a:bodyPr>
          <a:lstStyle/>
          <a:p>
            <a:r>
              <a:rPr lang="nb-NO" b="1" dirty="0">
                <a:cs typeface="Calibri Light"/>
              </a:rPr>
              <a:t>EL Fornebu</a:t>
            </a:r>
            <a:endParaRPr lang="nb-NO" b="1" dirty="0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xmlns="" id="{5955D81A-334D-4788-9211-E28860800B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29865" y="4532129"/>
            <a:ext cx="6018727" cy="644766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sz="3199" b="1" dirty="0">
                <a:cs typeface="Calibri"/>
              </a:rPr>
              <a:t>Med utgangspunkt i Fornebu 2027</a:t>
            </a:r>
            <a:endParaRPr lang="nb-NO" sz="3199" b="1" dirty="0"/>
          </a:p>
          <a:p>
            <a:r>
              <a:rPr lang="nb-NO" sz="3199" dirty="0">
                <a:cs typeface="Calibri"/>
              </a:rPr>
              <a:t>Vurdere helhetlige konsepter for fremtidig helelektrisk og klimavennlig mobilitetssystem </a:t>
            </a:r>
          </a:p>
          <a:p>
            <a:r>
              <a:rPr lang="nb-NO" sz="3199" dirty="0">
                <a:cs typeface="Calibri"/>
              </a:rPr>
              <a:t>Utarbeidet klimagassregnskap for </a:t>
            </a:r>
            <a:r>
              <a:rPr lang="nb-NO" sz="3199" dirty="0" smtClean="0">
                <a:cs typeface="Calibri"/>
              </a:rPr>
              <a:t>Fornebu</a:t>
            </a:r>
          </a:p>
          <a:p>
            <a:r>
              <a:rPr lang="nb-NO" sz="3199" dirty="0" smtClean="0">
                <a:cs typeface="Calibri"/>
              </a:rPr>
              <a:t>Teste ut nye metoder for registrere reiser ut/inn av Fornebu</a:t>
            </a:r>
            <a:endParaRPr lang="nb-NO" sz="3199" dirty="0">
              <a:cs typeface="Calibri"/>
            </a:endParaRPr>
          </a:p>
        </p:txBody>
      </p:sp>
      <p:sp>
        <p:nvSpPr>
          <p:cNvPr id="47" name="Rectangle 48">
            <a:extLst>
              <a:ext uri="{FF2B5EF4-FFF2-40B4-BE49-F238E27FC236}">
                <a16:creationId xmlns:a16="http://schemas.microsoft.com/office/drawing/2014/main" xmlns="" id="{EBB6D9F6-3E47-45AD-8461-718A3C87E3E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8064541" y="3622"/>
            <a:ext cx="13600072" cy="12186345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624889">
              <a:defRPr/>
            </a:pPr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8" name="Rectangle 50">
            <a:extLst>
              <a:ext uri="{FF2B5EF4-FFF2-40B4-BE49-F238E27FC236}">
                <a16:creationId xmlns:a16="http://schemas.microsoft.com/office/drawing/2014/main" xmlns="" id="{A3B16A00-A549-4B07-B8C2-4B3A966D9E2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8636243" y="575324"/>
            <a:ext cx="7305150" cy="6530033"/>
          </a:xfrm>
          <a:prstGeom prst="rect">
            <a:avLst/>
          </a:prstGeom>
          <a:solidFill>
            <a:srgbClr val="FFFFFF"/>
          </a:solidFill>
          <a:ln w="15875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624889">
              <a:defRPr/>
            </a:pPr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7" name="Bilde 7">
            <a:extLst>
              <a:ext uri="{FF2B5EF4-FFF2-40B4-BE49-F238E27FC236}">
                <a16:creationId xmlns:a16="http://schemas.microsoft.com/office/drawing/2014/main" xmlns="" id="{86EA314D-AA0E-4C8E-80A2-353030F2C9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69691" y="846134"/>
            <a:ext cx="5973374" cy="5973374"/>
          </a:xfrm>
          <a:prstGeom prst="rect">
            <a:avLst/>
          </a:prstGeom>
        </p:spPr>
      </p:pic>
      <p:sp>
        <p:nvSpPr>
          <p:cNvPr id="50" name="Rectangle 52">
            <a:extLst>
              <a:ext uri="{FF2B5EF4-FFF2-40B4-BE49-F238E27FC236}">
                <a16:creationId xmlns:a16="http://schemas.microsoft.com/office/drawing/2014/main" xmlns="" id="{33B86BAE-87B4-4192-ABB2-627FFC965AC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6202536" y="575324"/>
            <a:ext cx="4915083" cy="5378539"/>
          </a:xfrm>
          <a:prstGeom prst="rect">
            <a:avLst/>
          </a:prstGeom>
          <a:solidFill>
            <a:srgbClr val="FFFFFF"/>
          </a:solidFill>
          <a:ln w="15875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624889">
              <a:defRPr/>
            </a:pPr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3" name="Bilde 4" descr="Et bilde som inneholder tekst, tegning&#10;&#10;Beskrivelse som er generert med svært høy visshet">
            <a:extLst>
              <a:ext uri="{FF2B5EF4-FFF2-40B4-BE49-F238E27FC236}">
                <a16:creationId xmlns:a16="http://schemas.microsoft.com/office/drawing/2014/main" xmlns="" id="{80C4714C-A9C1-4B1B-8011-0F0CF7893BA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8" b="8"/>
          <a:stretch/>
        </p:blipFill>
        <p:spPr>
          <a:xfrm>
            <a:off x="16489484" y="1094282"/>
            <a:ext cx="4333106" cy="4333106"/>
          </a:xfrm>
          <a:prstGeom prst="rect">
            <a:avLst/>
          </a:prstGeom>
        </p:spPr>
      </p:pic>
      <p:sp>
        <p:nvSpPr>
          <p:cNvPr id="52" name="Rectangle 54">
            <a:extLst>
              <a:ext uri="{FF2B5EF4-FFF2-40B4-BE49-F238E27FC236}">
                <a16:creationId xmlns:a16="http://schemas.microsoft.com/office/drawing/2014/main" xmlns="" id="{22BB4F03-4463-45CC-89A7-8E03412EDDB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8636243" y="7388201"/>
            <a:ext cx="7305150" cy="4230053"/>
          </a:xfrm>
          <a:prstGeom prst="rect">
            <a:avLst/>
          </a:prstGeom>
          <a:solidFill>
            <a:srgbClr val="FFFFFF"/>
          </a:solidFill>
          <a:ln w="15875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624889">
              <a:defRPr/>
            </a:pPr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6" name="Bilde 6" descr="Et bilde som inneholder skjermbilde&#10;&#10;Beskrivelse som er generert med svært høy visshet">
            <a:extLst>
              <a:ext uri="{FF2B5EF4-FFF2-40B4-BE49-F238E27FC236}">
                <a16:creationId xmlns:a16="http://schemas.microsoft.com/office/drawing/2014/main" xmlns="" id="{59DBF67C-5A35-482B-BD34-B52AD149ACF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476" r="6480" b="4"/>
          <a:stretch/>
        </p:blipFill>
        <p:spPr>
          <a:xfrm>
            <a:off x="10075502" y="7677060"/>
            <a:ext cx="4361752" cy="3670393"/>
          </a:xfrm>
          <a:prstGeom prst="rect">
            <a:avLst/>
          </a:prstGeom>
        </p:spPr>
      </p:pic>
      <p:sp>
        <p:nvSpPr>
          <p:cNvPr id="54" name="Rectangle 56">
            <a:extLst>
              <a:ext uri="{FF2B5EF4-FFF2-40B4-BE49-F238E27FC236}">
                <a16:creationId xmlns:a16="http://schemas.microsoft.com/office/drawing/2014/main" xmlns="" id="{80E1AEAE-1F52-4C29-925C-27738417E9F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6202536" y="6239716"/>
            <a:ext cx="4915083" cy="5378539"/>
          </a:xfrm>
          <a:prstGeom prst="rect">
            <a:avLst/>
          </a:prstGeom>
          <a:solidFill>
            <a:srgbClr val="FFFFFF"/>
          </a:solidFill>
          <a:ln w="15875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624889">
              <a:defRPr/>
            </a:pPr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4" name="Bilde 4" descr="Et bilde som inneholder tekst&#10;&#10;Beskrivelse som er generert med svært høy visshet">
            <a:extLst>
              <a:ext uri="{FF2B5EF4-FFF2-40B4-BE49-F238E27FC236}">
                <a16:creationId xmlns:a16="http://schemas.microsoft.com/office/drawing/2014/main" xmlns="" id="{0BA09B6A-B635-4E3D-8554-7AA139BBE57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7393" r="6" b="6"/>
          <a:stretch/>
        </p:blipFill>
        <p:spPr>
          <a:xfrm>
            <a:off x="16489484" y="7146807"/>
            <a:ext cx="4333106" cy="3579404"/>
          </a:xfrm>
          <a:prstGeom prst="rect">
            <a:avLst/>
          </a:prstGeom>
        </p:spPr>
      </p:pic>
      <p:sp>
        <p:nvSpPr>
          <p:cNvPr id="9" name="Pil: opp 8">
            <a:extLst>
              <a:ext uri="{FF2B5EF4-FFF2-40B4-BE49-F238E27FC236}">
                <a16:creationId xmlns:a16="http://schemas.microsoft.com/office/drawing/2014/main" xmlns="" id="{4E32D537-5EC9-43E9-8A70-ACD3D9D1A7D4}"/>
              </a:ext>
            </a:extLst>
          </p:cNvPr>
          <p:cNvSpPr/>
          <p:nvPr/>
        </p:nvSpPr>
        <p:spPr>
          <a:xfrm rot="2400000">
            <a:off x="9241118" y="5721834"/>
            <a:ext cx="859706" cy="1740906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624889">
              <a:defRPr/>
            </a:pPr>
            <a:endParaRPr lang="nb-NO">
              <a:solidFill>
                <a:prstClr val="white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20030985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xmlns="" id="{99AE2756-0FC4-4155-83E7-58AAAB63E75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7224539" y="852559"/>
            <a:ext cx="0" cy="6499384"/>
          </a:xfrm>
          <a:prstGeom prst="line">
            <a:avLst/>
          </a:prstGeom>
          <a:ln w="101600" cmpd="dbl">
            <a:solidFill>
              <a:srgbClr val="5959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25">
            <a:extLst>
              <a:ext uri="{FF2B5EF4-FFF2-40B4-BE49-F238E27FC236}">
                <a16:creationId xmlns:a16="http://schemas.microsoft.com/office/drawing/2014/main" xmlns="" id="{247AB924-1B87-43FC-B7C7-B112D5C51A0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ltGray">
          <a:xfrm>
            <a:off x="671810" y="8237216"/>
            <a:ext cx="20326199" cy="3277156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624889">
              <a:defRPr/>
            </a:pPr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xmlns="" id="{FB2D8E1C-4105-48F9-AB64-872AE7DB2A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7410" y="8455945"/>
            <a:ext cx="19794998" cy="1653361"/>
          </a:xfrm>
        </p:spPr>
        <p:txBody>
          <a:bodyPr vert="horz" lIns="162485" tIns="81242" rIns="162485" bIns="81242" rtlCol="0" anchor="b">
            <a:normAutofit/>
          </a:bodyPr>
          <a:lstStyle/>
          <a:p>
            <a:pPr algn="ctr"/>
            <a:r>
              <a:rPr lang="en-US" sz="9596" dirty="0" err="1">
                <a:solidFill>
                  <a:srgbClr val="FFFFFF"/>
                </a:solidFill>
              </a:rPr>
              <a:t>Fremtidens</a:t>
            </a:r>
            <a:r>
              <a:rPr lang="en-US" sz="9596" dirty="0">
                <a:solidFill>
                  <a:srgbClr val="FFFFFF"/>
                </a:solidFill>
              </a:rPr>
              <a:t> </a:t>
            </a:r>
            <a:r>
              <a:rPr lang="en-US" sz="9596" dirty="0" err="1">
                <a:solidFill>
                  <a:srgbClr val="FFFFFF"/>
                </a:solidFill>
              </a:rPr>
              <a:t>løsninger</a:t>
            </a:r>
            <a:r>
              <a:rPr lang="en-US" sz="9596" dirty="0">
                <a:solidFill>
                  <a:srgbClr val="FFFFFF"/>
                </a:solidFill>
              </a:rPr>
              <a:t> </a:t>
            </a:r>
            <a:r>
              <a:rPr lang="en-US" sz="9596" dirty="0" err="1">
                <a:solidFill>
                  <a:srgbClr val="FFFFFF"/>
                </a:solidFill>
              </a:rPr>
              <a:t>på</a:t>
            </a:r>
            <a:r>
              <a:rPr lang="en-US" sz="9596" dirty="0">
                <a:solidFill>
                  <a:srgbClr val="FFFFFF"/>
                </a:solidFill>
              </a:rPr>
              <a:t> </a:t>
            </a:r>
            <a:r>
              <a:rPr lang="en-US" sz="9596" dirty="0" err="1">
                <a:solidFill>
                  <a:srgbClr val="FFFFFF"/>
                </a:solidFill>
              </a:rPr>
              <a:t>Fornebu</a:t>
            </a:r>
            <a:endParaRPr lang="en-US" sz="9596" dirty="0">
              <a:solidFill>
                <a:srgbClr val="FFFFFF"/>
              </a:solidFill>
            </a:endParaRPr>
          </a:p>
        </p:txBody>
      </p:sp>
      <p:pic>
        <p:nvPicPr>
          <p:cNvPr id="4" name="Bilde 4" descr="Et bilde som inneholder klokke, hvit&#10;&#10;Beskrivelse som er generert med svært høy visshet">
            <a:extLst>
              <a:ext uri="{FF2B5EF4-FFF2-40B4-BE49-F238E27FC236}">
                <a16:creationId xmlns:a16="http://schemas.microsoft.com/office/drawing/2014/main" xmlns="" id="{15BCB60C-5A3E-4907-ABA7-EEDA409F888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59" r="1" b="1"/>
          <a:stretch/>
        </p:blipFill>
        <p:spPr>
          <a:xfrm>
            <a:off x="568697" y="1769143"/>
            <a:ext cx="6087147" cy="4666220"/>
          </a:xfrm>
          <a:prstGeom prst="rect">
            <a:avLst/>
          </a:prstGeom>
        </p:spPr>
      </p:pic>
      <p:pic>
        <p:nvPicPr>
          <p:cNvPr id="16" name="Bilde 17">
            <a:extLst>
              <a:ext uri="{FF2B5EF4-FFF2-40B4-BE49-F238E27FC236}">
                <a16:creationId xmlns:a16="http://schemas.microsoft.com/office/drawing/2014/main" xmlns="" id="{EB2B3219-A629-43E4-B4A4-974620094E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93235" y="2249117"/>
            <a:ext cx="6100856" cy="3706269"/>
          </a:xfrm>
          <a:prstGeom prst="rect">
            <a:avLst/>
          </a:prstGeom>
        </p:spPr>
      </p:pic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xmlns="" id="{818DC98F-4057-4645-B948-F604F39A9CF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14488209" y="852559"/>
            <a:ext cx="0" cy="6499384"/>
          </a:xfrm>
          <a:prstGeom prst="line">
            <a:avLst/>
          </a:prstGeom>
          <a:ln w="101600" cmpd="dbl">
            <a:solidFill>
              <a:srgbClr val="5959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Bilde 9">
            <a:extLst>
              <a:ext uri="{FF2B5EF4-FFF2-40B4-BE49-F238E27FC236}">
                <a16:creationId xmlns:a16="http://schemas.microsoft.com/office/drawing/2014/main" xmlns="" id="{5E16B3D3-F7FE-42F9-9BBF-B00E2E8D58C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55310" y="1236519"/>
            <a:ext cx="3302450" cy="2025195"/>
          </a:xfrm>
          <a:prstGeom prst="rect">
            <a:avLst/>
          </a:prstGeom>
        </p:spPr>
      </p:pic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xmlns="" id="{DAD2B705-4A9B-408D-AA80-4F41045E09D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3926711" y="10201007"/>
            <a:ext cx="1381119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Bild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768646" y="1070938"/>
            <a:ext cx="3119018" cy="3119018"/>
          </a:xfrm>
          <a:prstGeom prst="rect">
            <a:avLst/>
          </a:prstGeom>
        </p:spPr>
      </p:pic>
      <p:pic>
        <p:nvPicPr>
          <p:cNvPr id="5" name="Bild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801788" y="4292929"/>
            <a:ext cx="1930620" cy="2316745"/>
          </a:xfrm>
          <a:prstGeom prst="rect">
            <a:avLst/>
          </a:prstGeom>
        </p:spPr>
      </p:pic>
      <p:pic>
        <p:nvPicPr>
          <p:cNvPr id="6" name="Bilde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049976" y="4292930"/>
            <a:ext cx="2805335" cy="2849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6547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64301" y="3313"/>
            <a:ext cx="11447360" cy="6438737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xmlns="" id="{74935632-331D-4C6E-8D58-272885EA08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3254" y="626306"/>
            <a:ext cx="10043380" cy="2979245"/>
          </a:xfrm>
        </p:spPr>
        <p:txBody>
          <a:bodyPr vert="horz" lIns="162485" tIns="81242" rIns="162485" bIns="81242" rtlCol="0" anchor="ctr">
            <a:normAutofit/>
          </a:bodyPr>
          <a:lstStyle/>
          <a:p>
            <a:r>
              <a:rPr lang="en" dirty="0" smtClean="0">
                <a:cs typeface="Calibri Light"/>
              </a:rPr>
              <a:t>Autonom transport på Fornebu</a:t>
            </a:r>
            <a:endParaRPr lang="en" dirty="0"/>
          </a:p>
        </p:txBody>
      </p:sp>
      <p:pic>
        <p:nvPicPr>
          <p:cNvPr id="7" name="Bilde 7" descr="Et bilde som inneholder dyr, himmel, virvelløse dyr&#10;&#10;Beskrivelse som er generert med høy visshet">
            <a:extLst>
              <a:ext uri="{FF2B5EF4-FFF2-40B4-BE49-F238E27FC236}">
                <a16:creationId xmlns:a16="http://schemas.microsoft.com/office/drawing/2014/main" xmlns="" id="{E085EB16-D47C-4E15-B7F7-241F79F7FC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5809" y="9565205"/>
            <a:ext cx="3050794" cy="545455"/>
          </a:xfrm>
          <a:prstGeom prst="rect">
            <a:avLst/>
          </a:prstGeom>
        </p:spPr>
      </p:pic>
      <p:pic>
        <p:nvPicPr>
          <p:cNvPr id="9" name="Bilde 9">
            <a:extLst>
              <a:ext uri="{FF2B5EF4-FFF2-40B4-BE49-F238E27FC236}">
                <a16:creationId xmlns:a16="http://schemas.microsoft.com/office/drawing/2014/main" xmlns="" id="{AE8FAFF5-74C8-4692-B52E-D6EA9CF4A2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03766" y="10595742"/>
            <a:ext cx="3332439" cy="1091168"/>
          </a:xfrm>
          <a:prstGeom prst="rect">
            <a:avLst/>
          </a:prstGeom>
        </p:spPr>
      </p:pic>
      <p:pic>
        <p:nvPicPr>
          <p:cNvPr id="11" name="Bilde 11" descr="Et bilde som inneholder utklipp&#10;&#10;Beskrivelse som er generert med høy visshet">
            <a:extLst>
              <a:ext uri="{FF2B5EF4-FFF2-40B4-BE49-F238E27FC236}">
                <a16:creationId xmlns:a16="http://schemas.microsoft.com/office/drawing/2014/main" xmlns="" id="{E649C1CD-B3ED-4B23-94ED-D5C8FCB9BC9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3717" y="9041118"/>
            <a:ext cx="2353592" cy="1414122"/>
          </a:xfrm>
          <a:prstGeom prst="rect">
            <a:avLst/>
          </a:prstGeom>
        </p:spPr>
      </p:pic>
      <p:pic>
        <p:nvPicPr>
          <p:cNvPr id="13" name="Bilde 13">
            <a:extLst>
              <a:ext uri="{FF2B5EF4-FFF2-40B4-BE49-F238E27FC236}">
                <a16:creationId xmlns:a16="http://schemas.microsoft.com/office/drawing/2014/main" xmlns="" id="{CE1B3275-2858-411E-A0DD-FE0C4FB962E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3253" y="9099718"/>
            <a:ext cx="1996275" cy="1010942"/>
          </a:xfrm>
          <a:prstGeom prst="rect">
            <a:avLst/>
          </a:prstGeom>
        </p:spPr>
      </p:pic>
      <p:pic>
        <p:nvPicPr>
          <p:cNvPr id="15" name="Bilde 15">
            <a:extLst>
              <a:ext uri="{FF2B5EF4-FFF2-40B4-BE49-F238E27FC236}">
                <a16:creationId xmlns:a16="http://schemas.microsoft.com/office/drawing/2014/main" xmlns="" id="{4E0DB512-D087-4298-89CB-0B215AA77AE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22103" y="10416835"/>
            <a:ext cx="2772018" cy="1680703"/>
          </a:xfrm>
          <a:prstGeom prst="rect">
            <a:avLst/>
          </a:prstGeom>
        </p:spPr>
      </p:pic>
      <p:pic>
        <p:nvPicPr>
          <p:cNvPr id="17" name="Bilde 17">
            <a:extLst>
              <a:ext uri="{FF2B5EF4-FFF2-40B4-BE49-F238E27FC236}">
                <a16:creationId xmlns:a16="http://schemas.microsoft.com/office/drawing/2014/main" xmlns="" id="{647115FB-6E86-4535-A844-AF5608734C3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6563" y="10242397"/>
            <a:ext cx="2452314" cy="1639891"/>
          </a:xfrm>
          <a:prstGeom prst="rect">
            <a:avLst/>
          </a:prstGeom>
        </p:spPr>
      </p:pic>
      <p:pic>
        <p:nvPicPr>
          <p:cNvPr id="19" name="Bilde 19" descr="Et bilde som inneholder person, innendørs, vegg, bygning&#10;&#10;Beskrivelse som er generert med svært høy visshet">
            <a:extLst>
              <a:ext uri="{FF2B5EF4-FFF2-40B4-BE49-F238E27FC236}">
                <a16:creationId xmlns:a16="http://schemas.microsoft.com/office/drawing/2014/main" xmlns="" id="{D0302530-1948-44A3-810F-4BCAA66505D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364301" y="6394418"/>
            <a:ext cx="12096075" cy="8044834"/>
          </a:xfrm>
          <a:prstGeom prst="rect">
            <a:avLst/>
          </a:prstGeom>
        </p:spPr>
      </p:pic>
      <p:sp>
        <p:nvSpPr>
          <p:cNvPr id="22" name="Plassholder for innhold 21">
            <a:extLst>
              <a:ext uri="{FF2B5EF4-FFF2-40B4-BE49-F238E27FC236}">
                <a16:creationId xmlns:a16="http://schemas.microsoft.com/office/drawing/2014/main" xmlns="" id="{9DB64302-E06D-4388-96FD-2FBC96F6EC5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61391" y="3565503"/>
            <a:ext cx="7334374" cy="5362557"/>
          </a:xfrm>
        </p:spPr>
        <p:txBody>
          <a:bodyPr vert="horz" lIns="162485" tIns="81242" rIns="162485" bIns="81242" rtlCol="0" anchor="t">
            <a:normAutofit fontScale="92500" lnSpcReduction="10000"/>
          </a:bodyPr>
          <a:lstStyle/>
          <a:p>
            <a:pPr marL="0" indent="0">
              <a:buNone/>
            </a:pPr>
            <a:r>
              <a:rPr lang="nb-NO" sz="4265" i="1" dirty="0">
                <a:latin typeface="Calibri"/>
              </a:rPr>
              <a:t>​</a:t>
            </a:r>
            <a:r>
              <a:rPr lang="nb-NO" sz="4265" b="1" dirty="0">
                <a:solidFill>
                  <a:srgbClr val="000000"/>
                </a:solidFill>
              </a:rPr>
              <a:t>Kommunens </a:t>
            </a:r>
            <a:r>
              <a:rPr lang="nb-NO" sz="4265" b="1" dirty="0" smtClean="0">
                <a:solidFill>
                  <a:srgbClr val="000000"/>
                </a:solidFill>
              </a:rPr>
              <a:t>rolle og erfaringer</a:t>
            </a:r>
            <a:endParaRPr lang="nb-NO" sz="4265" dirty="0"/>
          </a:p>
          <a:p>
            <a:pPr marL="0"/>
            <a:r>
              <a:rPr lang="en-US" sz="4265" dirty="0">
                <a:solidFill>
                  <a:srgbClr val="000000"/>
                </a:solidFill>
              </a:rPr>
              <a:t> </a:t>
            </a:r>
            <a:r>
              <a:rPr lang="nb-NO" sz="4265" dirty="0">
                <a:solidFill>
                  <a:srgbClr val="000000"/>
                </a:solidFill>
              </a:rPr>
              <a:t>Veimyndighet</a:t>
            </a:r>
            <a:endParaRPr lang="nb-NO" sz="4265" dirty="0">
              <a:solidFill>
                <a:srgbClr val="000000"/>
              </a:solidFill>
              <a:cs typeface="Calibri"/>
            </a:endParaRPr>
          </a:p>
          <a:p>
            <a:pPr marL="0"/>
            <a:r>
              <a:rPr lang="nb-NO" sz="4265" dirty="0">
                <a:solidFill>
                  <a:srgbClr val="000000"/>
                </a:solidFill>
              </a:rPr>
              <a:t> Skiltmyndighet</a:t>
            </a:r>
            <a:endParaRPr lang="nb-NO" sz="4265" dirty="0">
              <a:solidFill>
                <a:srgbClr val="000000"/>
              </a:solidFill>
              <a:cs typeface="Calibri"/>
            </a:endParaRPr>
          </a:p>
          <a:p>
            <a:pPr marL="0"/>
            <a:r>
              <a:rPr lang="nb-NO" sz="4265" dirty="0">
                <a:solidFill>
                  <a:srgbClr val="000000"/>
                </a:solidFill>
              </a:rPr>
              <a:t>Parkeringsmyndighet</a:t>
            </a:r>
            <a:endParaRPr lang="nb-NO" sz="4265" dirty="0">
              <a:solidFill>
                <a:srgbClr val="000000"/>
              </a:solidFill>
              <a:cs typeface="Calibri"/>
            </a:endParaRPr>
          </a:p>
          <a:p>
            <a:pPr marL="0"/>
            <a:r>
              <a:rPr lang="nb-NO" sz="4265" dirty="0">
                <a:solidFill>
                  <a:srgbClr val="000000"/>
                </a:solidFill>
              </a:rPr>
              <a:t>Drift og vedlikehold av veiarealer</a:t>
            </a:r>
            <a:endParaRPr lang="nb-NO" sz="4265" dirty="0">
              <a:solidFill>
                <a:srgbClr val="000000"/>
              </a:solidFill>
              <a:cs typeface="Calibri"/>
            </a:endParaRPr>
          </a:p>
          <a:p>
            <a:pPr marL="0"/>
            <a:r>
              <a:rPr lang="nb-NO" sz="4265" dirty="0">
                <a:solidFill>
                  <a:srgbClr val="000000"/>
                </a:solidFill>
              </a:rPr>
              <a:t>Drift og vedlikehold av arealer tilknytning til strekningen</a:t>
            </a:r>
            <a:endParaRPr lang="nb-NO" sz="4265" i="1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12171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4" name="Bilde 3"/>
          <p:cNvPicPr>
            <a:picLocks noChangeAspect="1"/>
          </p:cNvPicPr>
          <p:nvPr/>
        </p:nvPicPr>
        <p:blipFill rotWithShape="1">
          <a:blip r:embed="rId2"/>
          <a:srcRect l="4957" t="25255" r="37004" b="9005"/>
          <a:stretch/>
        </p:blipFill>
        <p:spPr>
          <a:xfrm>
            <a:off x="-108373" y="-627324"/>
            <a:ext cx="21884640" cy="13978548"/>
          </a:xfrm>
          <a:prstGeom prst="rect">
            <a:avLst/>
          </a:prstGeom>
        </p:spPr>
      </p:pic>
      <p:pic>
        <p:nvPicPr>
          <p:cNvPr id="5" name="Plassholder for innhold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0210" y="3775548"/>
            <a:ext cx="9097645" cy="5048955"/>
          </a:xfrm>
        </p:spPr>
      </p:pic>
    </p:spTree>
    <p:extLst>
      <p:ext uri="{BB962C8B-B14F-4D97-AF65-F5344CB8AC3E}">
        <p14:creationId xmlns:p14="http://schemas.microsoft.com/office/powerpoint/2010/main" val="17782478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xmlns="" id="{99EB5215-92EB-46BC-9916-9360C236C0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35917" y="8039282"/>
            <a:ext cx="8774483" cy="2422369"/>
          </a:xfrm>
        </p:spPr>
        <p:txBody>
          <a:bodyPr vert="horz" lIns="162485" tIns="81242" rIns="162485" bIns="81242" rtlCol="0" anchor="t">
            <a:normAutofit fontScale="90000"/>
          </a:bodyPr>
          <a:lstStyle/>
          <a:p>
            <a:r>
              <a:rPr lang="nb-NO" kern="1200" dirty="0">
                <a:latin typeface="+mj-lt"/>
                <a:ea typeface="+mj-ea"/>
                <a:cs typeface="+mj-cs"/>
              </a:rPr>
              <a:t>Klimadashboard</a:t>
            </a:r>
            <a:r>
              <a:rPr lang="nb-NO" dirty="0">
                <a:cs typeface="Calibri Light"/>
              </a:rPr>
              <a:t/>
            </a:r>
            <a:br>
              <a:rPr lang="nb-NO" dirty="0">
                <a:cs typeface="Calibri Light"/>
              </a:rPr>
            </a:br>
            <a:r>
              <a:rPr lang="nb-NO" dirty="0">
                <a:cs typeface="Calibri Light"/>
              </a:rPr>
              <a:t>- samarbeid med </a:t>
            </a:r>
            <a:r>
              <a:rPr lang="nb-NO" dirty="0" smtClean="0">
                <a:cs typeface="Calibri Light"/>
              </a:rPr>
              <a:t>Telenor</a:t>
            </a:r>
            <a:endParaRPr lang="nb-NO" kern="1200" dirty="0">
              <a:latin typeface="+mj-lt"/>
              <a:cs typeface="Calibri Light"/>
            </a:endParaRPr>
          </a:p>
        </p:txBody>
      </p:sp>
      <p:sp>
        <p:nvSpPr>
          <p:cNvPr id="19" name="Freeform: Shape 15">
            <a:extLst>
              <a:ext uri="{FF2B5EF4-FFF2-40B4-BE49-F238E27FC236}">
                <a16:creationId xmlns:a16="http://schemas.microsoft.com/office/drawing/2014/main" xmlns="" id="{F6E384F5-137A-40B1-97F0-694CC6ECD59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3774703"/>
            <a:ext cx="6629371" cy="8415263"/>
          </a:xfrm>
          <a:custGeom>
            <a:avLst/>
            <a:gdLst>
              <a:gd name="connsiteX0" fmla="*/ 640080 w 3730752"/>
              <a:gd name="connsiteY0" fmla="*/ 0 h 4735782"/>
              <a:gd name="connsiteX1" fmla="*/ 3730752 w 3730752"/>
              <a:gd name="connsiteY1" fmla="*/ 3090672 h 4735782"/>
              <a:gd name="connsiteX2" fmla="*/ 3357725 w 3730752"/>
              <a:gd name="connsiteY2" fmla="*/ 4563870 h 4735782"/>
              <a:gd name="connsiteX3" fmla="*/ 3253285 w 3730752"/>
              <a:gd name="connsiteY3" fmla="*/ 4735782 h 4735782"/>
              <a:gd name="connsiteX4" fmla="*/ 0 w 3730752"/>
              <a:gd name="connsiteY4" fmla="*/ 4735782 h 4735782"/>
              <a:gd name="connsiteX5" fmla="*/ 0 w 3730752"/>
              <a:gd name="connsiteY5" fmla="*/ 67215 h 4735782"/>
              <a:gd name="connsiteX6" fmla="*/ 17202 w 3730752"/>
              <a:gd name="connsiteY6" fmla="*/ 62792 h 4735782"/>
              <a:gd name="connsiteX7" fmla="*/ 640080 w 3730752"/>
              <a:gd name="connsiteY7" fmla="*/ 0 h 47357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730752" h="4735782">
                <a:moveTo>
                  <a:pt x="640080" y="0"/>
                </a:moveTo>
                <a:cubicBezTo>
                  <a:pt x="2347011" y="0"/>
                  <a:pt x="3730752" y="1383741"/>
                  <a:pt x="3730752" y="3090672"/>
                </a:cubicBezTo>
                <a:cubicBezTo>
                  <a:pt x="3730752" y="3624088"/>
                  <a:pt x="3595621" y="4125943"/>
                  <a:pt x="3357725" y="4563870"/>
                </a:cubicBezTo>
                <a:lnTo>
                  <a:pt x="3253285" y="4735782"/>
                </a:lnTo>
                <a:lnTo>
                  <a:pt x="0" y="4735782"/>
                </a:lnTo>
                <a:lnTo>
                  <a:pt x="0" y="67215"/>
                </a:lnTo>
                <a:lnTo>
                  <a:pt x="17202" y="62792"/>
                </a:lnTo>
                <a:cubicBezTo>
                  <a:pt x="218397" y="21621"/>
                  <a:pt x="426714" y="0"/>
                  <a:pt x="640080" y="0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1624889">
              <a:defRPr/>
            </a:pPr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1" name="Freeform: Shape 17">
            <a:extLst>
              <a:ext uri="{FF2B5EF4-FFF2-40B4-BE49-F238E27FC236}">
                <a16:creationId xmlns:a16="http://schemas.microsoft.com/office/drawing/2014/main" xmlns="" id="{9DBC4630-03DA-474F-BBCB-BA3AE6B317A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922631" y="-4076"/>
            <a:ext cx="7539285" cy="4360924"/>
          </a:xfrm>
          <a:custGeom>
            <a:avLst/>
            <a:gdLst>
              <a:gd name="connsiteX0" fmla="*/ 28633 w 4242816"/>
              <a:gd name="connsiteY0" fmla="*/ 0 h 2454158"/>
              <a:gd name="connsiteX1" fmla="*/ 4214183 w 4242816"/>
              <a:gd name="connsiteY1" fmla="*/ 0 h 2454158"/>
              <a:gd name="connsiteX2" fmla="*/ 4231864 w 4242816"/>
              <a:gd name="connsiteY2" fmla="*/ 115848 h 2454158"/>
              <a:gd name="connsiteX3" fmla="*/ 4242816 w 4242816"/>
              <a:gd name="connsiteY3" fmla="*/ 332750 h 2454158"/>
              <a:gd name="connsiteX4" fmla="*/ 2121408 w 4242816"/>
              <a:gd name="connsiteY4" fmla="*/ 2454158 h 2454158"/>
              <a:gd name="connsiteX5" fmla="*/ 0 w 4242816"/>
              <a:gd name="connsiteY5" fmla="*/ 332750 h 2454158"/>
              <a:gd name="connsiteX6" fmla="*/ 10953 w 4242816"/>
              <a:gd name="connsiteY6" fmla="*/ 115848 h 24541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242816" h="2454158">
                <a:moveTo>
                  <a:pt x="28633" y="0"/>
                </a:moveTo>
                <a:lnTo>
                  <a:pt x="4214183" y="0"/>
                </a:lnTo>
                <a:lnTo>
                  <a:pt x="4231864" y="115848"/>
                </a:lnTo>
                <a:cubicBezTo>
                  <a:pt x="4239106" y="187164"/>
                  <a:pt x="4242816" y="259524"/>
                  <a:pt x="4242816" y="332750"/>
                </a:cubicBezTo>
                <a:cubicBezTo>
                  <a:pt x="4242816" y="1504371"/>
                  <a:pt x="3293029" y="2454158"/>
                  <a:pt x="2121408" y="2454158"/>
                </a:cubicBezTo>
                <a:cubicBezTo>
                  <a:pt x="949787" y="2454158"/>
                  <a:pt x="0" y="1504371"/>
                  <a:pt x="0" y="332750"/>
                </a:cubicBezTo>
                <a:cubicBezTo>
                  <a:pt x="0" y="259524"/>
                  <a:pt x="3710" y="187164"/>
                  <a:pt x="10953" y="115848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1624889">
              <a:defRPr/>
            </a:pPr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3" name="Bilde 3" descr="Et bilde som inneholder skjermbilde&#10;&#10;Beskrivelse som er generert med svært høy visshet">
            <a:extLst>
              <a:ext uri="{FF2B5EF4-FFF2-40B4-BE49-F238E27FC236}">
                <a16:creationId xmlns:a16="http://schemas.microsoft.com/office/drawing/2014/main" xmlns="" id="{ECC603BD-FA22-45A4-A6B4-CC474042281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672" b="4"/>
          <a:stretch/>
        </p:blipFill>
        <p:spPr>
          <a:xfrm>
            <a:off x="2215101" y="3639"/>
            <a:ext cx="6954341" cy="4060736"/>
          </a:xfrm>
          <a:custGeom>
            <a:avLst/>
            <a:gdLst>
              <a:gd name="connsiteX0" fmla="*/ 29691 w 3913632"/>
              <a:gd name="connsiteY0" fmla="*/ 0 h 2285234"/>
              <a:gd name="connsiteX1" fmla="*/ 3883942 w 3913632"/>
              <a:gd name="connsiteY1" fmla="*/ 0 h 2285234"/>
              <a:gd name="connsiteX2" fmla="*/ 3903529 w 3913632"/>
              <a:gd name="connsiteY2" fmla="*/ 128345 h 2285234"/>
              <a:gd name="connsiteX3" fmla="*/ 3913632 w 3913632"/>
              <a:gd name="connsiteY3" fmla="*/ 328418 h 2285234"/>
              <a:gd name="connsiteX4" fmla="*/ 1956816 w 3913632"/>
              <a:gd name="connsiteY4" fmla="*/ 2285234 h 2285234"/>
              <a:gd name="connsiteX5" fmla="*/ 0 w 3913632"/>
              <a:gd name="connsiteY5" fmla="*/ 328418 h 2285234"/>
              <a:gd name="connsiteX6" fmla="*/ 10103 w 3913632"/>
              <a:gd name="connsiteY6" fmla="*/ 128345 h 22852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13632" h="2285234">
                <a:moveTo>
                  <a:pt x="29691" y="0"/>
                </a:moveTo>
                <a:lnTo>
                  <a:pt x="3883942" y="0"/>
                </a:lnTo>
                <a:lnTo>
                  <a:pt x="3903529" y="128345"/>
                </a:lnTo>
                <a:cubicBezTo>
                  <a:pt x="3910210" y="194127"/>
                  <a:pt x="3913632" y="260873"/>
                  <a:pt x="3913632" y="328418"/>
                </a:cubicBezTo>
                <a:cubicBezTo>
                  <a:pt x="3913632" y="1409138"/>
                  <a:pt x="3037536" y="2285234"/>
                  <a:pt x="1956816" y="2285234"/>
                </a:cubicBezTo>
                <a:cubicBezTo>
                  <a:pt x="876096" y="2285234"/>
                  <a:pt x="0" y="1409138"/>
                  <a:pt x="0" y="328418"/>
                </a:cubicBezTo>
                <a:cubicBezTo>
                  <a:pt x="0" y="260873"/>
                  <a:pt x="3422" y="194127"/>
                  <a:pt x="10103" y="128345"/>
                </a:cubicBezTo>
                <a:close/>
              </a:path>
            </a:pathLst>
          </a:custGeom>
        </p:spPr>
      </p:pic>
      <p:pic>
        <p:nvPicPr>
          <p:cNvPr id="5" name="Bilde 5" descr="Et bilde som inneholder skjermbilde&#10;&#10;Beskrivelse som er generert med svært høy visshet">
            <a:extLst>
              <a:ext uri="{FF2B5EF4-FFF2-40B4-BE49-F238E27FC236}">
                <a16:creationId xmlns:a16="http://schemas.microsoft.com/office/drawing/2014/main" xmlns="" id="{68C3A101-B88C-4790-8238-154CD8DB961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490" r="38632" b="2"/>
          <a:stretch/>
        </p:blipFill>
        <p:spPr>
          <a:xfrm>
            <a:off x="35" y="4069879"/>
            <a:ext cx="6334159" cy="8120086"/>
          </a:xfrm>
          <a:custGeom>
            <a:avLst/>
            <a:gdLst>
              <a:gd name="connsiteX0" fmla="*/ 640080 w 3564638"/>
              <a:gd name="connsiteY0" fmla="*/ 0 h 4569668"/>
              <a:gd name="connsiteX1" fmla="*/ 3564638 w 3564638"/>
              <a:gd name="connsiteY1" fmla="*/ 2924558 h 4569668"/>
              <a:gd name="connsiteX2" fmla="*/ 3065170 w 3564638"/>
              <a:gd name="connsiteY2" fmla="*/ 4559707 h 4569668"/>
              <a:gd name="connsiteX3" fmla="*/ 3057720 w 3564638"/>
              <a:gd name="connsiteY3" fmla="*/ 4569668 h 4569668"/>
              <a:gd name="connsiteX4" fmla="*/ 0 w 3564638"/>
              <a:gd name="connsiteY4" fmla="*/ 4569668 h 4569668"/>
              <a:gd name="connsiteX5" fmla="*/ 0 w 3564638"/>
              <a:gd name="connsiteY5" fmla="*/ 72448 h 4569668"/>
              <a:gd name="connsiteX6" fmla="*/ 50679 w 3564638"/>
              <a:gd name="connsiteY6" fmla="*/ 59417 h 4569668"/>
              <a:gd name="connsiteX7" fmla="*/ 640080 w 3564638"/>
              <a:gd name="connsiteY7" fmla="*/ 0 h 45696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564638" h="4569668">
                <a:moveTo>
                  <a:pt x="640080" y="0"/>
                </a:moveTo>
                <a:cubicBezTo>
                  <a:pt x="2255269" y="0"/>
                  <a:pt x="3564638" y="1309369"/>
                  <a:pt x="3564638" y="2924558"/>
                </a:cubicBezTo>
                <a:cubicBezTo>
                  <a:pt x="3564638" y="3530254"/>
                  <a:pt x="3380508" y="4092944"/>
                  <a:pt x="3065170" y="4559707"/>
                </a:cubicBezTo>
                <a:lnTo>
                  <a:pt x="3057720" y="4569668"/>
                </a:lnTo>
                <a:lnTo>
                  <a:pt x="0" y="4569668"/>
                </a:lnTo>
                <a:lnTo>
                  <a:pt x="0" y="72448"/>
                </a:lnTo>
                <a:lnTo>
                  <a:pt x="50679" y="59417"/>
                </a:lnTo>
                <a:cubicBezTo>
                  <a:pt x="241061" y="20459"/>
                  <a:pt x="438181" y="0"/>
                  <a:pt x="640080" y="0"/>
                </a:cubicBezTo>
                <a:close/>
              </a:path>
            </a:pathLst>
          </a:custGeom>
        </p:spPr>
      </p:pic>
      <p:sp>
        <p:nvSpPr>
          <p:cNvPr id="23" name="Oval 19">
            <a:extLst>
              <a:ext uri="{FF2B5EF4-FFF2-40B4-BE49-F238E27FC236}">
                <a16:creationId xmlns:a16="http://schemas.microsoft.com/office/drawing/2014/main" xmlns="" id="{78418A25-6EAC-4140-BFE6-284E1925B5E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9526187" y="1001054"/>
            <a:ext cx="5654464" cy="5654464"/>
          </a:xfrm>
          <a:prstGeom prst="ellipse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624889">
              <a:defRPr/>
            </a:pPr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11" name="Bilde 11" descr="Et bilde som inneholder tekst, kart&#10;&#10;Beskrivelse som er generert med svært høy visshet">
            <a:extLst>
              <a:ext uri="{FF2B5EF4-FFF2-40B4-BE49-F238E27FC236}">
                <a16:creationId xmlns:a16="http://schemas.microsoft.com/office/drawing/2014/main" xmlns="" id="{8FB33AB1-FB58-47D3-BD3D-3CEB7FD4F1D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9438" r="34314" b="3"/>
          <a:stretch/>
        </p:blipFill>
        <p:spPr>
          <a:xfrm>
            <a:off x="9818659" y="1293526"/>
            <a:ext cx="5069519" cy="5069519"/>
          </a:xfrm>
          <a:custGeom>
            <a:avLst/>
            <a:gdLst>
              <a:gd name="connsiteX0" fmla="*/ 1426464 w 2852928"/>
              <a:gd name="connsiteY0" fmla="*/ 0 h 2852928"/>
              <a:gd name="connsiteX1" fmla="*/ 2852928 w 2852928"/>
              <a:gd name="connsiteY1" fmla="*/ 1426464 h 2852928"/>
              <a:gd name="connsiteX2" fmla="*/ 1426464 w 2852928"/>
              <a:gd name="connsiteY2" fmla="*/ 2852928 h 2852928"/>
              <a:gd name="connsiteX3" fmla="*/ 0 w 2852928"/>
              <a:gd name="connsiteY3" fmla="*/ 1426464 h 2852928"/>
              <a:gd name="connsiteX4" fmla="*/ 1426464 w 2852928"/>
              <a:gd name="connsiteY4" fmla="*/ 0 h 2852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52928" h="2852928">
                <a:moveTo>
                  <a:pt x="1426464" y="0"/>
                </a:moveTo>
                <a:cubicBezTo>
                  <a:pt x="2214278" y="0"/>
                  <a:pt x="2852928" y="638650"/>
                  <a:pt x="2852928" y="1426464"/>
                </a:cubicBezTo>
                <a:cubicBezTo>
                  <a:pt x="2852928" y="2214278"/>
                  <a:pt x="2214278" y="2852928"/>
                  <a:pt x="1426464" y="2852928"/>
                </a:cubicBezTo>
                <a:cubicBezTo>
                  <a:pt x="638650" y="2852928"/>
                  <a:pt x="0" y="2214278"/>
                  <a:pt x="0" y="1426464"/>
                </a:cubicBezTo>
                <a:cubicBezTo>
                  <a:pt x="0" y="638650"/>
                  <a:pt x="638650" y="0"/>
                  <a:pt x="1426464" y="0"/>
                </a:cubicBezTo>
                <a:close/>
              </a:path>
            </a:pathLst>
          </a:custGeom>
        </p:spPr>
      </p:pic>
      <p:sp>
        <p:nvSpPr>
          <p:cNvPr id="25" name="Freeform: Shape 21">
            <a:extLst>
              <a:ext uri="{FF2B5EF4-FFF2-40B4-BE49-F238E27FC236}">
                <a16:creationId xmlns:a16="http://schemas.microsoft.com/office/drawing/2014/main" xmlns="" id="{6B9D64DB-4D5C-4A91-B45F-F301E3174F9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5552903" y="-4075"/>
            <a:ext cx="6111709" cy="6308331"/>
          </a:xfrm>
          <a:custGeom>
            <a:avLst/>
            <a:gdLst>
              <a:gd name="connsiteX0" fmla="*/ 115336 w 3439432"/>
              <a:gd name="connsiteY0" fmla="*/ 0 h 3550083"/>
              <a:gd name="connsiteX1" fmla="*/ 3439432 w 3439432"/>
              <a:gd name="connsiteY1" fmla="*/ 0 h 3550083"/>
              <a:gd name="connsiteX2" fmla="*/ 3439432 w 3439432"/>
              <a:gd name="connsiteY2" fmla="*/ 3462762 h 3550083"/>
              <a:gd name="connsiteX3" fmla="*/ 3318024 w 3439432"/>
              <a:gd name="connsiteY3" fmla="*/ 3493980 h 3550083"/>
              <a:gd name="connsiteX4" fmla="*/ 2761488 w 3439432"/>
              <a:gd name="connsiteY4" fmla="*/ 3550083 h 3550083"/>
              <a:gd name="connsiteX5" fmla="*/ 0 w 3439432"/>
              <a:gd name="connsiteY5" fmla="*/ 788595 h 3550083"/>
              <a:gd name="connsiteX6" fmla="*/ 70713 w 3439432"/>
              <a:gd name="connsiteY6" fmla="*/ 164949 h 35500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439432" h="3550083">
                <a:moveTo>
                  <a:pt x="115336" y="0"/>
                </a:moveTo>
                <a:lnTo>
                  <a:pt x="3439432" y="0"/>
                </a:lnTo>
                <a:lnTo>
                  <a:pt x="3439432" y="3462762"/>
                </a:lnTo>
                <a:lnTo>
                  <a:pt x="3318024" y="3493980"/>
                </a:lnTo>
                <a:cubicBezTo>
                  <a:pt x="3138258" y="3530765"/>
                  <a:pt x="2952129" y="3550083"/>
                  <a:pt x="2761488" y="3550083"/>
                </a:cubicBezTo>
                <a:cubicBezTo>
                  <a:pt x="1236360" y="3550083"/>
                  <a:pt x="0" y="2313723"/>
                  <a:pt x="0" y="788595"/>
                </a:cubicBezTo>
                <a:cubicBezTo>
                  <a:pt x="0" y="574124"/>
                  <a:pt x="24450" y="365364"/>
                  <a:pt x="70713" y="164949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1624889">
              <a:defRPr/>
            </a:pPr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9" name="Bilde 9" descr="Et bilde som inneholder tekst, kart&#10;&#10;Beskrivelse som er generert med svært høy visshet">
            <a:extLst>
              <a:ext uri="{FF2B5EF4-FFF2-40B4-BE49-F238E27FC236}">
                <a16:creationId xmlns:a16="http://schemas.microsoft.com/office/drawing/2014/main" xmlns="" id="{1EB96249-58F5-444A-A67F-54F16686375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45591" b="3"/>
          <a:stretch/>
        </p:blipFill>
        <p:spPr>
          <a:xfrm>
            <a:off x="15848220" y="-4074"/>
            <a:ext cx="5816390" cy="6013016"/>
          </a:xfrm>
          <a:custGeom>
            <a:avLst/>
            <a:gdLst>
              <a:gd name="connsiteX0" fmla="*/ 122841 w 3273238"/>
              <a:gd name="connsiteY0" fmla="*/ 0 h 3383891"/>
              <a:gd name="connsiteX1" fmla="*/ 3273238 w 3273238"/>
              <a:gd name="connsiteY1" fmla="*/ 0 h 3383891"/>
              <a:gd name="connsiteX2" fmla="*/ 3273238 w 3273238"/>
              <a:gd name="connsiteY2" fmla="*/ 3291335 h 3383891"/>
              <a:gd name="connsiteX3" fmla="*/ 3118338 w 3273238"/>
              <a:gd name="connsiteY3" fmla="*/ 3331164 h 3383891"/>
              <a:gd name="connsiteX4" fmla="*/ 2595295 w 3273238"/>
              <a:gd name="connsiteY4" fmla="*/ 3383891 h 3383891"/>
              <a:gd name="connsiteX5" fmla="*/ 0 w 3273238"/>
              <a:gd name="connsiteY5" fmla="*/ 788596 h 3383891"/>
              <a:gd name="connsiteX6" fmla="*/ 116679 w 3273238"/>
              <a:gd name="connsiteY6" fmla="*/ 16835 h 3383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73238" h="3383891">
                <a:moveTo>
                  <a:pt x="122841" y="0"/>
                </a:moveTo>
                <a:lnTo>
                  <a:pt x="3273238" y="0"/>
                </a:lnTo>
                <a:lnTo>
                  <a:pt x="3273238" y="3291335"/>
                </a:lnTo>
                <a:lnTo>
                  <a:pt x="3118338" y="3331164"/>
                </a:lnTo>
                <a:cubicBezTo>
                  <a:pt x="2949390" y="3365736"/>
                  <a:pt x="2774463" y="3383891"/>
                  <a:pt x="2595295" y="3383891"/>
                </a:cubicBezTo>
                <a:cubicBezTo>
                  <a:pt x="1161953" y="3383891"/>
                  <a:pt x="0" y="2221938"/>
                  <a:pt x="0" y="788596"/>
                </a:cubicBezTo>
                <a:cubicBezTo>
                  <a:pt x="0" y="519845"/>
                  <a:pt x="40850" y="260634"/>
                  <a:pt x="116679" y="16835"/>
                </a:cubicBezTo>
                <a:close/>
              </a:path>
            </a:pathLst>
          </a:custGeom>
        </p:spPr>
      </p:pic>
      <p:sp>
        <p:nvSpPr>
          <p:cNvPr id="27" name="Freeform: Shape 23">
            <a:extLst>
              <a:ext uri="{FF2B5EF4-FFF2-40B4-BE49-F238E27FC236}">
                <a16:creationId xmlns:a16="http://schemas.microsoft.com/office/drawing/2014/main" xmlns="" id="{CB14CE1B-4BC5-4EF2-BE3D-05E4F580B3D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6346780" y="6946920"/>
            <a:ext cx="5317833" cy="5243046"/>
          </a:xfrm>
          <a:custGeom>
            <a:avLst/>
            <a:gdLst>
              <a:gd name="connsiteX0" fmla="*/ 2052140 w 2992669"/>
              <a:gd name="connsiteY0" fmla="*/ 0 h 2950582"/>
              <a:gd name="connsiteX1" fmla="*/ 2850926 w 2992669"/>
              <a:gd name="connsiteY1" fmla="*/ 161267 h 2950582"/>
              <a:gd name="connsiteX2" fmla="*/ 2992669 w 2992669"/>
              <a:gd name="connsiteY2" fmla="*/ 229549 h 2950582"/>
              <a:gd name="connsiteX3" fmla="*/ 2992669 w 2992669"/>
              <a:gd name="connsiteY3" fmla="*/ 2950582 h 2950582"/>
              <a:gd name="connsiteX4" fmla="*/ 209274 w 2992669"/>
              <a:gd name="connsiteY4" fmla="*/ 2950582 h 2950582"/>
              <a:gd name="connsiteX5" fmla="*/ 161267 w 2992669"/>
              <a:gd name="connsiteY5" fmla="*/ 2850926 h 2950582"/>
              <a:gd name="connsiteX6" fmla="*/ 0 w 2992669"/>
              <a:gd name="connsiteY6" fmla="*/ 2052140 h 2950582"/>
              <a:gd name="connsiteX7" fmla="*/ 2052140 w 2992669"/>
              <a:gd name="connsiteY7" fmla="*/ 0 h 29505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992669" h="2950582">
                <a:moveTo>
                  <a:pt x="2052140" y="0"/>
                </a:moveTo>
                <a:cubicBezTo>
                  <a:pt x="2335482" y="0"/>
                  <a:pt x="2605411" y="57424"/>
                  <a:pt x="2850926" y="161267"/>
                </a:cubicBezTo>
                <a:lnTo>
                  <a:pt x="2992669" y="229549"/>
                </a:lnTo>
                <a:lnTo>
                  <a:pt x="2992669" y="2950582"/>
                </a:lnTo>
                <a:lnTo>
                  <a:pt x="209274" y="2950582"/>
                </a:lnTo>
                <a:lnTo>
                  <a:pt x="161267" y="2850926"/>
                </a:lnTo>
                <a:cubicBezTo>
                  <a:pt x="57423" y="2605411"/>
                  <a:pt x="0" y="2335482"/>
                  <a:pt x="0" y="2052140"/>
                </a:cubicBezTo>
                <a:cubicBezTo>
                  <a:pt x="0" y="918774"/>
                  <a:pt x="918774" y="0"/>
                  <a:pt x="2052140" y="0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1624889">
              <a:defRPr/>
            </a:pPr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7" name="Bilde 7" descr="Et bilde som inneholder tekst, kart&#10;&#10;Beskrivelse som er generert med svært høy visshet">
            <a:extLst>
              <a:ext uri="{FF2B5EF4-FFF2-40B4-BE49-F238E27FC236}">
                <a16:creationId xmlns:a16="http://schemas.microsoft.com/office/drawing/2014/main" xmlns="" id="{DB6221F5-C8A9-4672-A4B6-E128E78756DE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8854" r="34045" b="-2"/>
          <a:stretch/>
        </p:blipFill>
        <p:spPr>
          <a:xfrm>
            <a:off x="16638032" y="7238170"/>
            <a:ext cx="5026583" cy="4951796"/>
          </a:xfrm>
          <a:custGeom>
            <a:avLst/>
            <a:gdLst>
              <a:gd name="connsiteX0" fmla="*/ 1888236 w 2828765"/>
              <a:gd name="connsiteY0" fmla="*/ 0 h 2786678"/>
              <a:gd name="connsiteX1" fmla="*/ 2788281 w 2828765"/>
              <a:gd name="connsiteY1" fmla="*/ 227900 h 2786678"/>
              <a:gd name="connsiteX2" fmla="*/ 2828765 w 2828765"/>
              <a:gd name="connsiteY2" fmla="*/ 252495 h 2786678"/>
              <a:gd name="connsiteX3" fmla="*/ 2828765 w 2828765"/>
              <a:gd name="connsiteY3" fmla="*/ 2786678 h 2786678"/>
              <a:gd name="connsiteX4" fmla="*/ 227128 w 2828765"/>
              <a:gd name="connsiteY4" fmla="*/ 2786678 h 2786678"/>
              <a:gd name="connsiteX5" fmla="*/ 148387 w 2828765"/>
              <a:gd name="connsiteY5" fmla="*/ 2623223 h 2786678"/>
              <a:gd name="connsiteX6" fmla="*/ 0 w 2828765"/>
              <a:gd name="connsiteY6" fmla="*/ 1888236 h 2786678"/>
              <a:gd name="connsiteX7" fmla="*/ 1888236 w 2828765"/>
              <a:gd name="connsiteY7" fmla="*/ 0 h 27866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828765" h="2786678">
                <a:moveTo>
                  <a:pt x="1888236" y="0"/>
                </a:moveTo>
                <a:cubicBezTo>
                  <a:pt x="2214125" y="0"/>
                  <a:pt x="2520731" y="82558"/>
                  <a:pt x="2788281" y="227900"/>
                </a:cubicBezTo>
                <a:lnTo>
                  <a:pt x="2828765" y="252495"/>
                </a:lnTo>
                <a:lnTo>
                  <a:pt x="2828765" y="2786678"/>
                </a:lnTo>
                <a:lnTo>
                  <a:pt x="227128" y="2786678"/>
                </a:lnTo>
                <a:lnTo>
                  <a:pt x="148387" y="2623223"/>
                </a:lnTo>
                <a:cubicBezTo>
                  <a:pt x="52837" y="2397318"/>
                  <a:pt x="0" y="2148947"/>
                  <a:pt x="0" y="1888236"/>
                </a:cubicBezTo>
                <a:cubicBezTo>
                  <a:pt x="0" y="845392"/>
                  <a:pt x="845392" y="0"/>
                  <a:pt x="1888236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17832703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-tema">
  <a:themeElements>
    <a:clrScheme name="Bærum kommune">
      <a:dk1>
        <a:srgbClr val="3C3E3E"/>
      </a:dk1>
      <a:lt1>
        <a:srgbClr val="FFFFFF"/>
      </a:lt1>
      <a:dk2>
        <a:srgbClr val="459F67"/>
      </a:dk2>
      <a:lt2>
        <a:srgbClr val="F5F7F4"/>
      </a:lt2>
      <a:accent1>
        <a:srgbClr val="F5F7F4"/>
      </a:accent1>
      <a:accent2>
        <a:srgbClr val="3C3E3E"/>
      </a:accent2>
      <a:accent3>
        <a:srgbClr val="459F67"/>
      </a:accent3>
      <a:accent4>
        <a:srgbClr val="31724D"/>
      </a:accent4>
      <a:accent5>
        <a:srgbClr val="BDDBC6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89">
      <a:majorFont>
        <a:latin typeface="Corbel"/>
        <a:ea typeface=""/>
        <a:cs typeface=""/>
      </a:majorFont>
      <a:minorFont>
        <a:latin typeface="Corbe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B_rumKommune-PPTmal-2017-Corbel.potx" id="{C26FE837-FD65-4BD3-A996-F11C4AB5C3B8}" vid="{9048251E-A60E-4051-B259-03322C23118C}"/>
    </a:ext>
  </a:extLst>
</a:theme>
</file>

<file path=ppt/theme/theme2.xml><?xml version="1.0" encoding="utf-8"?>
<a:theme xmlns:a="http://schemas.openxmlformats.org/drawingml/2006/main" name="2_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8742B49E27C2D44A8595DF42B36D6285" ma:contentTypeVersion="11" ma:contentTypeDescription="Opprett et nytt dokument." ma:contentTypeScope="" ma:versionID="66751f801021dbd8dc664453fa7c0072">
  <xsd:schema xmlns:xsd="http://www.w3.org/2001/XMLSchema" xmlns:xs="http://www.w3.org/2001/XMLSchema" xmlns:p="http://schemas.microsoft.com/office/2006/metadata/properties" xmlns:ns3="4140f94e-c1d2-4804-a679-0389690a21a2" xmlns:ns4="dd32b481-9bfa-43d8-980e-62b851b944ce" targetNamespace="http://schemas.microsoft.com/office/2006/metadata/properties" ma:root="true" ma:fieldsID="1e89b99851574394eec876b51708fd4c" ns3:_="" ns4:_="">
    <xsd:import namespace="4140f94e-c1d2-4804-a679-0389690a21a2"/>
    <xsd:import namespace="dd32b481-9bfa-43d8-980e-62b851b944ce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ServiceAutoTags" minOccurs="0"/>
                <xsd:element ref="ns4:MediaServiceOCR" minOccurs="0"/>
                <xsd:element ref="ns4:MediaServiceLocation" minOccurs="0"/>
                <xsd:element ref="ns4:MediaServiceGenerationTime" minOccurs="0"/>
                <xsd:element ref="ns4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140f94e-c1d2-4804-a679-0389690a21a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Delt med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Delingsdetaljer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Hash for deling av tips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d32b481-9bfa-43d8-980e-62b851b944c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MediaServiceAutoTags" ma:internalName="MediaServiceAutoTags" ma:readOnly="true">
      <xsd:simpleType>
        <xsd:restriction base="dms:Text"/>
      </xsd:simpleType>
    </xsd:element>
    <xsd:element name="MediaServiceOCR" ma:index="15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0F80B515-4CB1-433D-A1E1-676D6E43A49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A852F81-0162-4130-AE7F-A6D481053B6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140f94e-c1d2-4804-a679-0389690a21a2"/>
    <ds:schemaRef ds:uri="dd32b481-9bfa-43d8-980e-62b851b944c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210FEA6A-F85E-4204-8BCC-6F2BC67546E8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dd32b481-9bfa-43d8-980e-62b851b944ce"/>
    <ds:schemaRef ds:uri="http://purl.org/dc/elements/1.1/"/>
    <ds:schemaRef ds:uri="http://schemas.microsoft.com/office/2006/metadata/properties"/>
    <ds:schemaRef ds:uri="4140f94e-c1d2-4804-a679-0389690a21a2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BaerumKommune-PPTmal</Template>
  <TotalTime>1057</TotalTime>
  <Words>57</Words>
  <Application>Microsoft Office PowerPoint</Application>
  <PresentationFormat>Custom</PresentationFormat>
  <Paragraphs>21</Paragraphs>
  <Slides>8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3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Office-tema</vt:lpstr>
      <vt:lpstr>2_Office-tema</vt:lpstr>
      <vt:lpstr>1_Office-tema</vt:lpstr>
      <vt:lpstr>think-cell Slide</vt:lpstr>
      <vt:lpstr>El Fornebu Hvordan nyttegjøre oss resultatene?</vt:lpstr>
      <vt:lpstr>PowerPoint Presentation</vt:lpstr>
      <vt:lpstr>Fornebu skal være etablert som et nullutslippsområde i 2027</vt:lpstr>
      <vt:lpstr>EL Fornebu</vt:lpstr>
      <vt:lpstr>Fremtidens løsninger på Fornebu</vt:lpstr>
      <vt:lpstr>Autonom transport på Fornebu</vt:lpstr>
      <vt:lpstr>PowerPoint Presentation</vt:lpstr>
      <vt:lpstr>Klimadashboard - samarbeid med Telenor</vt:lpstr>
    </vt:vector>
  </TitlesOfParts>
  <Company>Bærum kommune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Frode Menes</dc:creator>
  <cp:lastModifiedBy>Bærum Kommune</cp:lastModifiedBy>
  <cp:revision>9</cp:revision>
  <dcterms:created xsi:type="dcterms:W3CDTF">2019-11-08T08:36:02Z</dcterms:created>
  <dcterms:modified xsi:type="dcterms:W3CDTF">2020-03-05T07:08:49Z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0x0101008742B49E27C2D44A8595DF42B36D6285</vt:lpwstr>
  </property>
</Properties>
</file>